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9th Imam Ziarat 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اَلسَّلاَمُ عَلَى الْبَابِ الْاَقْصَدِ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أَبِيْ جَعْفَرٍ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abī ja`far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 Abu-Ja`far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مُحَمَّدِ بْنِ عَلِيٍّ الْجَوَادِ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muḥammadibni `aliyyinal jawād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Muhammad the son of `Ali the Magnanimous.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يَا وَلِيَّ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yā waliyyallāh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are the intimate servant of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أَنَّكَ أَقَمْتَ الصَّلاَةَ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annaka aqamtaṣ ṣalāh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performed the prayers,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آتَيْتَ الزَّكَاةَ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ātaytaz zakāh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defrayed the poor-rate,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وَأَمَرْتَ بِالْمَعْرُوفِ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wa-amar-ta bil ma`rūf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enjoined the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وَنَهَيْتَ عَنِ الْمُنْكَرِ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wanahayta `anil munkar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forbade the wrong,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وَجَاهَدْتَ فِيْ سَبِيلِ اللَّهِ حَقَّ جِهَادِهِ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wajāhadta fī sabīlillāhi ḥaqqa jihādih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strove in the way of Allah as exactly as strife should be,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وَعَبَدْتَ اللَّهَ مُخْلِصًا حَتَّىٰ أَتَاكَ الْيَقِينُ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wa`abadtallāha mukhliṣan 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served Allah sincerely until death came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فَعِشْتَ سَعِيدًا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fa`ishta sa`īdā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you lived happily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عَلَى الْبَابِ الْاَقْصَدِ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bābil aqṣad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the most straight door (to true guidance],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وَمَضَيْتَ شَهِيدًا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wamaḍayta shahīdā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passed away as martyr.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لَيْتَنِيْ كُنْتُ مَعَكُمْ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laytanī kuntu ma`akum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Would that I were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فَأَفُوزَ فَوْزًا عَظِيمًا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fa-afūza fawzan `aẓīmā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should I achieve a great success.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blessings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وَالطَّرِيقِ الْاَرْشَدِ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 ṭarīqil ar-shad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upright path,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وَالْعَالِمِ الْمُؤَيَّدِ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wal`ālimil mu-ayyad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Divinely supported knower,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يُنْبُوعِ الْحِكَمِ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yunbū`il ḥikam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spring of wisdoms,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وَمِصْبَاحِ الظُّلَمِ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wamiṣbāḥiẓ ẓulam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lantern in darkness,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سَيِّدِ الْعَرَبِ وَالْعَجَمِ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sayyidil `arabi wal`ajam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chief of Arabs and non-Arabs,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اَلْهَادِيْ إِلَى الرَّشَادِ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hādī ilar rashād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guide to orthodoxy,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اَلْمُوَفَّقِ بِالتَّأْيِيدِ وَالسَّدَادِ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muwaffaqi bitta-yīdi was sadād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granted success by means of support and leading to trueness;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