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9th Imam Ziarat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صَلِّ عَلٰى مُحَمَّدِ ابْنِ عَلِيٍّ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كَأَفْضَلِ مَا صَلَّيْتَ عَلَى أَحَدٍ مِنْ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ka-afḍali mā ṣallayta `alā aḥadin min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 the most excellent blessings that You have ever conferred upon any of Your intimate servants.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وَالسَّلامُ عَلَيْكَ يَا وَلِيَّ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salāmu `alayka yā waliyyallāh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peace be upon you, O Allah’s most intimate servant.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نُورَ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nūrallāh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brightness.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حُجَّةَ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argument.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إِمَامَ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imāmal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leader of the 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وَوَارِثَ عِلْمِ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wawāritha `ilmin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inheritor of the knowledge of the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وَسُلَالَةَ الْوَصِيِّينَ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wasulālatal waṣiyyīn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descendant of the Prophets’ successors.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نُوْرَ اللَّهِ فِيْ ظُلُمَاتِ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nūrallāhi fī ẓulumātil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light in the darkness of the earth.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أَتَيْتُكَ زَائِرًا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ataytuka zā-irā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come to you, visiting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عَارِفًا بِحَقِّكَ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`ārifan biḥaqqik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recognizing your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صَلِّ عَلٰى مُحَمَّدِ ابْنِ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muḥammadibni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send blessings upon Muhammad the son of `Ali,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مُعَادِيًا لِأَعْدَائِكَ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mu`ādiyan li-a`dā-ik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incurring the animosity of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مُوَالِيًا لِأَوْلِيَائِكَ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muwāliyan li-awliyā-ik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showing loyalty to your loyalists.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فَاشْفَعْ لِيْ عِنْدَ رَبِّكَ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fashfa` lī `inda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intercede for me with your Lord.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اَلْإِمَامِ التَّقِيِّ النَّقِيِّ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imāmit taqiyyin naqiyy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pious, bright,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اَلرَّضِيِّ الْمَرْضِيِّ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 raḍiyyil mar-ḍiyy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pleasing, and pleased Imam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وَحُجَّتِكَ عَلٰى مَنْ فَوْقَ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waḥujjatika `alā man fawqal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argument against all those who are on the earth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تَحْتَ الثَّرَى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taḥtath tharā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are beneath the ground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كَثِيرَةً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kathīrah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such blessings that are plentiful,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نَامِيَةً زَاكِيَةً مُبَارَكَةً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nāmiyatan zākiyatan mubārakah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ever-increasing, pure, blessed,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مُتَوَاصِلَةً مُتَرَادِفَةً مُتَوَاتِرَةً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mutawāṣilatan mutarādifatan mutawātirah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continuous, consecutive, and uninterrupted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9th Imam Ziarat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