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بِرَحْمَتِكَ فِيْ الصَّالِحِيْنَ فَأَدْخِلْنَا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كَأَنَّهُمْ لُؤْلُؤٌ مَكْنُونٌ فَأَخْدِمْنَا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ka-annahum lu-lu-un maknūnun fa-akhdimnā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 are like hidden pearls serve 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ثِمَارِ الْجَنَّةِ وَلُحُومِ الطَّيْرِ فَأَطْعِمْنَا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thimāril jannati waluḥūmiṭ ṭayri fa-aṭ`imnā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give us food from the fruits of Paradise and from the meat of birds there,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ثِيَابِ السُّنْدُسِ وَالْحَرِيرِ وَالْاِسْتَبْرَقِ فَأَلْبِسْنَا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thiyābis sundusi walḥarīri wal-istabraqi fa-albisnā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dress us from the clothes of fine and thick silk and rich brocade,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وَلَيْلَةَ الْقَدْرِ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walaylatal qadr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give us success to catch the Grand Night,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وَحَجَّ بَيْتِكَ الْحَرَامِ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waḥajja baytikal ḥarām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lead us to pilgrimage to Your Holy House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وَقَتْلًا فِيْ سَبِيلِكَ فَوَفِّقْ لَنَا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waqatlan fī sabīlika fawaffiq lanā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martyrdom in Your way,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وَصَالِحَ الدُّعَاءِ وَالْمَسْأَلَةِ فَاسْتَجِبْ لَنَا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waṣāliḥad du`ā-i walmas-alati fastajib lanā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respond to our goodly prayer and supplication.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وَإِذَا جَمَعْتَ الْاَوَّلِينَ وَالْاٰخِرِينَ يَوْمَ الْقِيَامَةِ فَارْحَمْنَا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wa-idhā jama`tal awwalīna wal-ākhirīna yawmal qiyāmati far-ḥamnā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When You shall gather the past and the coming generations on the Resurrection Day, (please) have mercy upon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وَبَرَاءَةً مِنَ النَّارِ فَاكْتُبْ لَنَا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wabarā-atan minan nāri faktub lanā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(Please) release us from Hellfire.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وَْفِيْ جَهَنَّمَ فَلَا تَغُلَّنَا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wafī jahannama falā taghullanā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fetter us in Hell,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وَْفِيْ عَذَابِكَ وَهَوَانِكَ فَلَا تَبْتَلِنَا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wafī `adhābika wahawānika falā tabtalinā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try us through Your chastisement and humiliations,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وَمِنَ الزُّقُّومِ وَالضَّرِيعِ فَلَا تُطْعِمْنَا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waminaz zuqqūmi waḍ ḍarī`i falā tuṭ`imnā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feed us from zaqqum and thorns,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وَمَعَ الشَّيَاطِينِ فَلَا تَجْعَلْنَا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wama`ash shayāṭīni falā taj`alnā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add us to the devils,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وَْفِيْ النَّارِ عَلَى وُجُوهِنَا فَلَا تَكْبُبْنَا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wafin nāri `alā wujūhinā falā takbubnā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throw us down on our faces in Hellfire,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ثِيَابِ النَّارِ وَسَرَابِيلِ الْقَطِرَانِ فَلَا تُلْبِسْنَا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thiyābin nāri wasarābīlil qaṭirāni falā tulbisnā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do not dress us from the clothes of fire and the shirts of tar,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كُلِّ سُوءٍ يَا لَا إِلٰهَ إِلَّا أَنْتَ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kulli sū-in yā lā ilāha illā ant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save us from all evils; O He save Whom there is no god!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بِحَقِّ لَا إِلٰهَ إِلَّا أَنْتَ فَنَجِّنَا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biḥaqqi lā ilāha illā anta fanajjinā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beseech You in the name of there is no god save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بِرَحْمَتِكَ فِيْ الصَّالِحِيْنَ فَأَدْخِلْنَا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biraḥmatika fiṣ ṣāliḥīna fa-adkhilnā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(please do) include us with the righteous ones, out of Your mercy,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وَْفِيْ عِلِّيِّينَ فَارْفَعْنَا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wafī `illiyyīna far-fa`nā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uplift us to the rank of `illiyyin (most elevated rank],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وَبِكَأْسٍ مِنْ مَعِينٍ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wabika-sin min ma`īn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serve us with water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عَيْنٍ سَلْسَبِيلٍ فَاسْقِنَا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`aynin salsabīlin fasqinā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running out of spring of Salsabil,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وَمِنَ الْحُورِ الْعِينِ بِرَحْمَتِكَ فَزَوِّجْنَا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waminal ḥūril `īni biraḥmatika fazawwijnā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out of Your mercy, give us as wives the Paradisiacal women,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وَمِنَ الْوِلْدَانِ الْمُخَلَّدِيْنَ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waminal wildānil mukhalladīn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the Paradisiacal youths who never alter in age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Ramadhan Daily Dua 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