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بِرَحْمَتِكَ فِيْ الصَّالِحِيْنَ فَأَدْخِلْنَا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كَأَنَّهُمْ لُؤْلُؤٌ مَكْنُونٌ فَأَخْدِمْنَا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ka-annahum lu-lu-un maknūnun fa-akhdimnā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are like hidden pearls serve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ثِمَارِ الْجَنَّةِ وَلُحُومِ الطَّيْرِ فَأَطْعِمْنَا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thimāril jannati waluḥūmiṭ ṭayri fa-aṭ`imnā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give us food from the fruits of Paradise and from the meat of birds there,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ثِيَابِ السُّنْدُسِ وَالْحَرِيرِ وَالْاِسْتَبْرَقِ فَأَلْبِسْنَا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thiyābis sundusi walḥarīri wal-istabraqi fa-albisnā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dress us from the clothes of fine and thick silk and rich brocade,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وَلَيْلَةَ الْقَدْرِ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walaylatal qadr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give us success to catch the Grand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وَحَجَّ بَيْتِكَ الْحَرَامِ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waḥajja baytikal ḥarām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lead us to pilgrimage to Your Holy House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وَقَتْلًا فِيْ سَبِيلِكَ فَوَفِّقْ لَنَا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waqatlan fī sabīlika fawaffiq 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martyrdom in Your way,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وَصَالِحَ الدُّعَاءِ وَالْمَسْأَلَةِ فَاسْتَجِبْ لَنَا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waṣāliḥad du`ā-i walmas-alati fastajib 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respond to our goodly prayer and supplication.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وَإِذَا جَمَعْتَ الْاَوَّلِينَ وَالْاٰخِرِينَ يَوْمَ الْقِيَامَةِ فَارْحَمْنَا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wa-idhā jama`tal awwalīna wal-ākhirīna yawmal qiyāmati far-ḥamnā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You shall gather the past and the coming generations on the Resurrection Day, (please) have mercy upon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وَبَرَاءَةً مِنَ النَّارِ فَاكْتُبْ لَنَا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wabarā-atan minan nāri faktub 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release us from Hellfire.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جَهَنَّمَ فَلَا تَغُلَّنَا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jahannama falā taghullanā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fetter us in Hell,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عَذَابِكَ وَهَوَانِكَ فَلَا تَبْتَلِنَا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`adhābika wahawānika falā tabtalinā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try us through Your chastisement and humiliations,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وَمِنَ الزُّقُّومِ وَالضَّرِيعِ فَلَا تُطْعِمْنَا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waminaz zuqqūmi waḍ ḍarī`i falā tuṭ`imnā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feed us from zaqqum and thorns,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وَمَعَ الشَّيَاطِينِ فَلَا تَجْعَلْنَا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wama`ash shayāṭīni falā taj`alnā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add us to the devils,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النَّارِ عَلَى وُجُوهِنَا فَلَا تَكْبُبْنَا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wafin nāri `alā wujūhinā falā takbubnā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throw us down on our faces in Hellfire,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ثِيَابِ النَّارِ وَسَرَابِيلِ الْقَطِرَانِ فَلَا تُلْبِسْنَا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thiyābin nāri wasarābīlil qaṭirāni falā tulbisnā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dress us from the clothes of fire and the shirts of tar,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كُلِّ سُوءٍ يَا لَا 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kulli sū-in yā 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save us from all evils; O He save Whom there is no god!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بِحَقِّ لَا إِلٰهَ إِلَّا أَنْتَ فَنَجِّنَا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biḥaqqi lā ilāha illā anta fanajjinā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there is no god save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بِرَحْمَتِكَ فِيْ الصَّالِحِيْنَ فَأَدْخِلْنَا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biraḥmatika fiṣ ṣāliḥīna fa-adkhilnā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include us with the righteous ones, out of Your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عِلِّيِّينَ فَارْفَعْنَا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wafī `illiyyīna far-fa`nā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uplift us to the rank of `illiyyin (most elevated rank],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وَبِكَأْسٍ مِنْ مَعِينٍ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wabika-sin min ma`īn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serve us with water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عَيْنٍ سَلْسَبِيلٍ فَاسْقِنَا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`aynin salsabīlin fasqinā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running out of spring of Salsabil,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وَمِنَ الْحُورِ الْعِينِ بِرَحْمَتِكَ فَزَوِّجْنَا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waminal ḥūril `īni biraḥmatika fazawwijnā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mercy, give us as wives the Paradisiacal women,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وَمِنَ الْوِلْدَانِ الْمُخَلَّدِيْنَ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waminal wildānil mukhalladīn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the Paradisiacal youths who never alter in 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