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4" name="Picture 3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743200"/>
            <a:ext cx="8229600" cy="1371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4400" b="1">
                <a:solidFill>
                  <a:srgbClr val="777764"/>
                </a:solidFill>
              </a:defRPr>
            </a:pPr>
            <a:r>
              <a:t>7th and 9th Imam Ziarat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4114800"/>
            <a:ext cx="8229600" cy="18288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3600">
                <a:solidFill>
                  <a:srgbClr val="898989"/>
                </a:solidFill>
                <a:latin typeface="Sheherazade"/>
              </a:defRPr>
            </a:pPr>
            <a:r>
              <a:t>اَلسَّلاَمُ عَلَيْكَ يَا وَلِيَّ اللَّهِ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فَاشْفَعْ لِيْ عِنْدَ رَبِّكَ يَا مَوْلَايَ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fashfa` lī `inda rabbika yā mawlāy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So, (please) intercede for me with your Lord, O my master.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7th and 9th Imam Ziarat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وَلِيَّ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waliyyallāh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Allah’s most intimate servant.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7th and 9th Imam Ziarat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حُجَّةَ اللَّهِ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ḥujjatallāh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Allah’s argument.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7th and 9th Imam Ziarat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نُوْرَ اللَّهِ فِيْ ظُلُمَاتِ الْأَرْضِ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nūrallāhi fī ẓulumātil ar-ḍ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Allah’s light in the darkness of the earth.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7th and 9th Imam Ziarat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اَلسَّلاَمُ عَلَيْكَ يَا مَنْ بَدَا لِلَّهِ فِيْ شَانِهِ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as salāmu `alayka yā man badā lillāhi fī shānih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Peace be upon you, O he whom Allah has re-decided about his affair.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7th and 9th Imam Ziarat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اَتَيْتُكَ زَائِرًا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ataytuka zā-irā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I have come to you, visiting you,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7th and 9th Imam Ziarat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عَارِفًا بِحَقِّكَ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`ārifan biḥaqqik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recognizing your right,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7th and 9th Imam Ziarat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مُعَادِيًا لِأَعْدَائِكَ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mu`ādiyan li-a`dā-ik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showing enmity toward your enemies,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7th and 9th Imam Ziarat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EBEBDE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2" name="Picture 1" descr="icon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104900"/>
            <a:ext cx="8229600" cy="484632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defRPr sz="4800" b="0">
                <a:solidFill>
                  <a:srgbClr val="2F4858"/>
                </a:solidFill>
                <a:latin typeface="Sheherazade"/>
              </a:defRPr>
            </a:pPr>
            <a:r>
              <a:t>مُوَالِيًا لِأَوْلِيَائِكَ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000" i="1">
                <a:solidFill>
                  <a:srgbClr val="898989"/>
                </a:solidFill>
              </a:defRPr>
            </a:pPr>
            <a:r>
              <a:t>muwāliyan li-awliyā-ik</a:t>
            </a:r>
          </a:p>
          <a:p>
            <a:pPr>
              <a:spcAft>
                <a:spcPts val="1200"/>
              </a:spcAft>
            </a:pPr>
          </a:p>
          <a:p>
            <a:pPr algn="ctr">
              <a:defRPr sz="2800">
                <a:solidFill>
                  <a:srgbClr val="3E5E5C"/>
                </a:solidFill>
              </a:defRPr>
            </a:pPr>
            <a:r>
              <a:t>and declaring loyalty to your loyalists.</a:t>
            </a:r>
          </a:p>
        </p:txBody>
      </p:sp>
      <p:sp>
        <p:nvSpPr>
          <p:cNvPr id="4" name="Rectangle 3"/>
          <p:cNvSpPr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solidFill>
            <a:srgbClr val="777764"/>
          </a:solidFill>
          <a:ln>
            <a:solidFill>
              <a:srgbClr val="777764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5" name="TextBox 4"/>
          <p:cNvSpPr txBox="1"/>
          <p:nvPr/>
        </p:nvSpPr>
        <p:spPr>
          <a:xfrm>
            <a:off x="457200" y="6126480"/>
            <a:ext cx="8229600" cy="54864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2000">
                <a:solidFill>
                  <a:srgbClr val="EBEBDE"/>
                </a:solidFill>
              </a:defRPr>
            </a:pPr>
            <a:r>
              <a:t>7th and 9th Imam Ziarat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