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7th and 9th Imam Ziarat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اَلسَّلاَمُ عَلَيْكَ يَا وَلِيَّ اللَّهِ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فَاشْفَعْ لِيْ عِنْدَ رَبِّكَ يَا مَوْلَايَ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fashfa` lī `inda rabbika yā mawlāy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So, (please) intercede for me with your Lord, O my master.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7th and 9th Imam Ziarat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يَا وَلِيَّ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waliyyallāh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Allah’s most intimate servant.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7th and 9th Imam Ziarat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يَا حُجَّةَ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ḥujjatallāh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Allah’s argument.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7th and 9th Imam Ziarat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يَا نُوْرَ اللَّهِ فِيْ ظُلُمَاتِ الْأَرْضِ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nūrallāhi fī ẓulumātil ar-ḍ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Allah’s light in the darkness of the earth.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7th and 9th Imam Ziarat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اَلسَّلاَمُ عَلَيْكَ يَا مَنْ بَدَا لِلَّهِ فِيْ شَانِهِ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man badā lillāhi fī shānih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he whom Allah has re-decided about his affair.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7th and 9th Imam Ziarat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اَتَيْتُكَ زَائِرًا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ataytuka zā-irā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have come to you, visiting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7th and 9th Imam Ziarat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عَارِفًا بِحَقِّكَ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`ārifan biḥaqqik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recognizing your right,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7th and 9th Imam Ziarat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مُعَادِيًا لِأَعْدَائِكَ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mu`ādiyan li-a`dā-ik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showing enmity toward your enemies,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7th and 9th Imam Ziarat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مُوَالِيًا لِأَوْلِيَائِكَ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muwāliyan li-awliyā-ik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declaring loyalty to your loyalists.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7th and 9th Imam Ziarat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