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2nd Imam Ziarat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عَلَيْكَ يَا بْنَ رَسُولِ رَبِّ لْعَالَمِيْنَ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صِرَاطَ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ṣirāṭallāh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Path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بَيَانَ حُكْمِ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bayāna ḥukmillāh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elucidation of the rule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نَاصِرَ دِيْنِ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nāṣira dīnillāh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supporter of the religion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السَّيِدُ الزَّكِيُّ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ayyuhas sayiduz zakiyy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pure master!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الْبَرُّ الْوَفِيُّ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barrul wafiyy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self-righteous and truthful!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الْقَائِمُ الَامِيْنُ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qā-imul āmīn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practiser (of God’s commands) and trustee!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الْعَالِمُ بِالتَّاوِيلِ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`ālimu bittāwīl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well-experienced in the interpretation (of the Qur'an)!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الْهَادِيْ الْمَهْدِيُّ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hādil mahdiyy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guide and well-guided!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الطَّاهِرُ الزَّكِيُّ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ayyuhaṭ ṭāhiruz zakiyy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immaculate and pure!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التَّقِيُّ النَّقِيُّ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ayyuhat taqiyyun naqiyy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pious and infallible!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بْنَ رَسُولِ رَبِّ 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rasūli rabbil`ālamīn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the Messenger of the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الْحَقُّ الْحَقِيقُ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ḥaqqul ḥaqīq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veritable truth!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اَيُّهَا الشَّهِيدُ الصِّدِّيقُ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ayyuhash shahīduṣ ṣiddīq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martyr and veracious!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اَبَا مُحَمَّدٍ، اَلْحَسَنَ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abā muḥammad, al ḥasanabna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Abu-Muhammad al-Hasan, the son of `Ali!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 be upon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بْنَ اَمِيرِ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the Commander of the Believers!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بْنَ فَاطِمَةَ الزَّهْرَاءِ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fāṭimataz zahrā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Fatimah, the luminous lady!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حَبِيبَ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ḥabīballāh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beloved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صِفْوَةَ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ṣifwatallāh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choice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اَمِيْنَ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amīnallāh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trustee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حُجَّةَ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Argument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نُوْرَ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Light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2nd Imam Ziarat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