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وَيَا شَدِيْدَ الْمِحَالِ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مُنْعِمُ يَا مُفْضِلُ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mun`imu yā mufḍil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Source of all bounties! O Doer of favors!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لَا إِلٰهَ إِلَّا اَنْتَ سُبْحَانَكَ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lā ilāha illā anta subḥānak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save Whom there is no god! All glory be to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إِنِّيْ كُنْتُ مِنَ الظَّالِمِيْنَ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innī kuntu minaẓ ẓālimīn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I have been a wrongdoer.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فَاسْتَجَبْنَا لَهُ وَنَجّيْنَاهُ مِنَ الْغَمِّ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fastajabnā lahu wanajjynāhu minal ghamm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We heard his prayer and saved him from the anguish.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وَكَذٰلِكَ نُنْجِيْ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wakadhālika nunjil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Thus do We save the believers.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وَصَلَّى اللَّهُ عَلَى مُحَمَّدٍ وَ آلِهِ الطَّيِّبِيْنَ الطَّاهِرِيْنَ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waṣallallāhu `alā muḥammadin wa ālihiṭ ṭayyibīnaṭ ṭāhirīn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send blessings to Muhammad and his Household, the pure and immaculate.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شَدِيْدَ الْقُوَى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shadīdal quwā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mighty prowess!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شَدِيْدَ الْمِحَالِ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shadīdal miḥāl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mighty power!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عَزِيْزُ يَا عَزِيْزُ يَا عَزِيْزُ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`azīzu yā `azīzu yā `azīz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Exalted in might! O Exalted in might! O Exalted in might!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ذَلَّتْ بِعَظَمَتِكَ جَمِيْعُ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dhallat bi`aẓamatika jamī`u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Submissive to Your Almightiness are all of Your creatures;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فَاكْفِنِيْ شَرَّ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fakfinī sharra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(please] save me from the evil of Your creatures.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مُحْسِنُ يَا مُجْمِلُ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muḥsinu yā mujmil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All-liberal! O All-bountiful!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Safar Daily Dua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