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4th Imam Ziarat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اَلسَّلاَمُ عَلَيْكَ يَا سَيَّدَ السَّاجِدِيْنَ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ابْنَ سَيِِّدِ الشُّهَدَاءِ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sayyīdish shuhadā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the Leader of the martyrs!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عِمَادَ الْأَتْقِيَاءِ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`imādal atqiyā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support of Pious ones!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and Allah’s Blessings and bounties on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سَيَّدَ السَّاجِدِيْنَ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sayyadas sājidīn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leader of Those who prostrate!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زَيْنَ الْعَابِدِيْنَ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zaynal `ābidīn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prestige of Worshipping ones!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حَلِيْفَ الْحَسَرَاتْ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ḥalīfal ḥasarat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participant Of unhappiness and sadness!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ذَا الثَّفَنَاتْ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dhath thafanat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Imam, Who got sores on spots which Touched during sijda!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صَاحِبَ الْعَبْرَاتِ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ṣāḥibal `abrāt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one who Wept and mourned!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أَسِيْرَ الْكُرُبَاتْ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asīral kurubat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one who was Captive of hardships!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أَعْظَمَ آلِ الْعِبَاءِ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a`ẓama-ālil `ibā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one from The great worshippers!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ابْنَ خَامِسِ أَصْحَابِ أَهْلِ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khāmisi aṣ-ḥābi ahlil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the son of The fifth of the people of the Cloak (Husayn)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