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  <p:sldId id="518" r:id="rId269"/>
    <p:sldId id="519" r:id="rId270"/>
    <p:sldId id="520" r:id="rId271"/>
    <p:sldId id="521" r:id="rId272"/>
    <p:sldId id="522" r:id="rId273"/>
    <p:sldId id="523" r:id="rId274"/>
    <p:sldId id="524" r:id="rId275"/>
    <p:sldId id="525" r:id="rId276"/>
    <p:sldId id="526" r:id="rId277"/>
    <p:sldId id="527" r:id="rId278"/>
    <p:sldId id="528" r:id="rId279"/>
    <p:sldId id="529" r:id="rId280"/>
    <p:sldId id="530" r:id="rId281"/>
    <p:sldId id="531" r:id="rId282"/>
    <p:sldId id="532" r:id="rId283"/>
    <p:sldId id="533" r:id="rId284"/>
    <p:sldId id="534" r:id="rId285"/>
    <p:sldId id="535" r:id="rId286"/>
    <p:sldId id="536" r:id="rId287"/>
    <p:sldId id="537" r:id="rId288"/>
    <p:sldId id="538" r:id="rId289"/>
    <p:sldId id="539" r:id="rId290"/>
    <p:sldId id="540" r:id="rId291"/>
    <p:sldId id="541" r:id="rId292"/>
    <p:sldId id="542" r:id="rId293"/>
    <p:sldId id="543" r:id="rId294"/>
    <p:sldId id="544" r:id="rId295"/>
    <p:sldId id="545" r:id="rId296"/>
    <p:sldId id="546" r:id="rId297"/>
    <p:sldId id="547" r:id="rId298"/>
    <p:sldId id="548" r:id="rId299"/>
    <p:sldId id="549" r:id="rId300"/>
    <p:sldId id="550" r:id="rId301"/>
    <p:sldId id="551" r:id="rId302"/>
    <p:sldId id="552" r:id="rId303"/>
    <p:sldId id="553" r:id="rId304"/>
    <p:sldId id="554" r:id="rId305"/>
    <p:sldId id="555" r:id="rId306"/>
    <p:sldId id="556" r:id="rId307"/>
    <p:sldId id="557" r:id="rId308"/>
    <p:sldId id="558" r:id="rId309"/>
    <p:sldId id="559" r:id="rId310"/>
    <p:sldId id="560" r:id="rId311"/>
    <p:sldId id="561" r:id="rId312"/>
    <p:sldId id="562" r:id="rId313"/>
    <p:sldId id="563" r:id="rId314"/>
    <p:sldId id="564" r:id="rId315"/>
    <p:sldId id="565" r:id="rId316"/>
    <p:sldId id="566" r:id="rId317"/>
    <p:sldId id="567" r:id="rId318"/>
    <p:sldId id="568" r:id="rId319"/>
    <p:sldId id="569" r:id="rId320"/>
    <p:sldId id="570" r:id="rId321"/>
    <p:sldId id="571" r:id="rId322"/>
    <p:sldId id="572" r:id="rId323"/>
    <p:sldId id="573" r:id="rId324"/>
    <p:sldId id="574" r:id="rId325"/>
    <p:sldId id="575" r:id="rId326"/>
    <p:sldId id="576" r:id="rId327"/>
    <p:sldId id="577" r:id="rId328"/>
    <p:sldId id="578" r:id="rId329"/>
    <p:sldId id="579" r:id="rId330"/>
    <p:sldId id="580" r:id="rId331"/>
    <p:sldId id="581" r:id="rId332"/>
    <p:sldId id="582" r:id="rId333"/>
    <p:sldId id="583" r:id="rId334"/>
    <p:sldId id="584" r:id="rId335"/>
    <p:sldId id="585" r:id="rId336"/>
    <p:sldId id="586" r:id="rId337"/>
    <p:sldId id="587" r:id="rId338"/>
    <p:sldId id="588" r:id="rId339"/>
    <p:sldId id="589" r:id="rId340"/>
    <p:sldId id="590" r:id="rId341"/>
    <p:sldId id="591" r:id="rId342"/>
    <p:sldId id="592" r:id="rId343"/>
    <p:sldId id="593" r:id="rId344"/>
    <p:sldId id="594" r:id="rId345"/>
    <p:sldId id="595" r:id="rId346"/>
    <p:sldId id="596" r:id="rId347"/>
    <p:sldId id="597" r:id="rId348"/>
    <p:sldId id="598" r:id="rId349"/>
    <p:sldId id="599" r:id="rId350"/>
    <p:sldId id="600" r:id="rId351"/>
    <p:sldId id="601" r:id="rId352"/>
    <p:sldId id="602" r:id="rId353"/>
    <p:sldId id="603" r:id="rId354"/>
    <p:sldId id="604" r:id="rId355"/>
    <p:sldId id="605" r:id="rId356"/>
    <p:sldId id="606" r:id="rId357"/>
    <p:sldId id="607" r:id="rId358"/>
    <p:sldId id="608" r:id="rId359"/>
    <p:sldId id="609" r:id="rId360"/>
    <p:sldId id="610" r:id="rId361"/>
    <p:sldId id="611" r:id="rId362"/>
    <p:sldId id="612" r:id="rId363"/>
    <p:sldId id="613" r:id="rId364"/>
    <p:sldId id="614" r:id="rId365"/>
    <p:sldId id="615" r:id="rId366"/>
    <p:sldId id="616" r:id="rId367"/>
    <p:sldId id="617" r:id="rId368"/>
    <p:sldId id="618" r:id="rId369"/>
    <p:sldId id="619" r:id="rId370"/>
    <p:sldId id="620" r:id="rId371"/>
    <p:sldId id="621" r:id="rId372"/>
    <p:sldId id="622" r:id="rId373"/>
    <p:sldId id="623" r:id="rId374"/>
    <p:sldId id="624" r:id="rId375"/>
    <p:sldId id="625" r:id="rId376"/>
    <p:sldId id="626" r:id="rId377"/>
    <p:sldId id="627" r:id="rId378"/>
    <p:sldId id="628" r:id="rId379"/>
    <p:sldId id="629" r:id="rId380"/>
    <p:sldId id="630" r:id="rId381"/>
    <p:sldId id="631" r:id="rId382"/>
    <p:sldId id="632" r:id="rId383"/>
    <p:sldId id="633" r:id="rId384"/>
    <p:sldId id="634" r:id="rId385"/>
    <p:sldId id="635" r:id="rId386"/>
    <p:sldId id="636" r:id="rId387"/>
    <p:sldId id="637" r:id="rId388"/>
    <p:sldId id="638" r:id="rId389"/>
    <p:sldId id="639" r:id="rId390"/>
    <p:sldId id="640" r:id="rId391"/>
    <p:sldId id="641" r:id="rId392"/>
    <p:sldId id="642" r:id="rId393"/>
    <p:sldId id="643" r:id="rId394"/>
    <p:sldId id="644" r:id="rId395"/>
    <p:sldId id="645" r:id="rId396"/>
    <p:sldId id="646" r:id="rId397"/>
    <p:sldId id="647" r:id="rId398"/>
    <p:sldId id="648" r:id="rId399"/>
    <p:sldId id="649" r:id="rId400"/>
    <p:sldId id="650" r:id="rId401"/>
    <p:sldId id="651" r:id="rId402"/>
    <p:sldId id="652" r:id="rId403"/>
    <p:sldId id="653" r:id="rId404"/>
    <p:sldId id="654" r:id="rId405"/>
    <p:sldId id="655" r:id="rId406"/>
    <p:sldId id="656" r:id="rId407"/>
    <p:sldId id="657" r:id="rId408"/>
    <p:sldId id="658" r:id="rId409"/>
    <p:sldId id="659" r:id="rId410"/>
    <p:sldId id="660" r:id="rId411"/>
    <p:sldId id="661" r:id="rId412"/>
    <p:sldId id="662" r:id="rId413"/>
    <p:sldId id="663" r:id="rId414"/>
    <p:sldId id="664" r:id="rId415"/>
    <p:sldId id="665" r:id="rId416"/>
    <p:sldId id="666" r:id="rId417"/>
    <p:sldId id="667" r:id="rId418"/>
    <p:sldId id="668" r:id="rId419"/>
    <p:sldId id="669" r:id="rId420"/>
    <p:sldId id="670" r:id="rId421"/>
    <p:sldId id="671" r:id="rId422"/>
    <p:sldId id="672" r:id="rId423"/>
    <p:sldId id="673" r:id="rId424"/>
    <p:sldId id="674" r:id="rId425"/>
    <p:sldId id="675" r:id="rId426"/>
    <p:sldId id="676" r:id="rId427"/>
    <p:sldId id="677" r:id="rId428"/>
    <p:sldId id="678" r:id="rId429"/>
    <p:sldId id="679" r:id="rId430"/>
    <p:sldId id="680" r:id="rId431"/>
    <p:sldId id="681" r:id="rId432"/>
    <p:sldId id="682" r:id="rId433"/>
    <p:sldId id="683" r:id="rId434"/>
    <p:sldId id="684" r:id="rId435"/>
    <p:sldId id="685" r:id="rId436"/>
    <p:sldId id="686" r:id="rId437"/>
    <p:sldId id="687" r:id="rId438"/>
    <p:sldId id="688" r:id="rId439"/>
    <p:sldId id="689" r:id="rId440"/>
    <p:sldId id="690" r:id="rId441"/>
    <p:sldId id="691" r:id="rId442"/>
    <p:sldId id="692" r:id="rId443"/>
    <p:sldId id="693" r:id="rId444"/>
    <p:sldId id="694" r:id="rId445"/>
    <p:sldId id="695" r:id="rId446"/>
    <p:sldId id="696" r:id="rId447"/>
    <p:sldId id="697" r:id="rId448"/>
    <p:sldId id="698" r:id="rId449"/>
    <p:sldId id="699" r:id="rId450"/>
    <p:sldId id="700" r:id="rId451"/>
    <p:sldId id="701" r:id="rId452"/>
    <p:sldId id="702" r:id="rId453"/>
    <p:sldId id="703" r:id="rId454"/>
    <p:sldId id="704" r:id="rId455"/>
    <p:sldId id="705" r:id="rId456"/>
    <p:sldId id="706" r:id="rId457"/>
    <p:sldId id="707" r:id="rId458"/>
    <p:sldId id="708" r:id="rId4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Relationship Id="rId269" Type="http://schemas.openxmlformats.org/officeDocument/2006/relationships/slide" Target="slides/slide263.xml"/><Relationship Id="rId270" Type="http://schemas.openxmlformats.org/officeDocument/2006/relationships/slide" Target="slides/slide264.xml"/><Relationship Id="rId271" Type="http://schemas.openxmlformats.org/officeDocument/2006/relationships/slide" Target="slides/slide265.xml"/><Relationship Id="rId272" Type="http://schemas.openxmlformats.org/officeDocument/2006/relationships/slide" Target="slides/slide266.xml"/><Relationship Id="rId273" Type="http://schemas.openxmlformats.org/officeDocument/2006/relationships/slide" Target="slides/slide267.xml"/><Relationship Id="rId274" Type="http://schemas.openxmlformats.org/officeDocument/2006/relationships/slide" Target="slides/slide268.xml"/><Relationship Id="rId275" Type="http://schemas.openxmlformats.org/officeDocument/2006/relationships/slide" Target="slides/slide269.xml"/><Relationship Id="rId276" Type="http://schemas.openxmlformats.org/officeDocument/2006/relationships/slide" Target="slides/slide270.xml"/><Relationship Id="rId277" Type="http://schemas.openxmlformats.org/officeDocument/2006/relationships/slide" Target="slides/slide271.xml"/><Relationship Id="rId278" Type="http://schemas.openxmlformats.org/officeDocument/2006/relationships/slide" Target="slides/slide272.xml"/><Relationship Id="rId279" Type="http://schemas.openxmlformats.org/officeDocument/2006/relationships/slide" Target="slides/slide273.xml"/><Relationship Id="rId280" Type="http://schemas.openxmlformats.org/officeDocument/2006/relationships/slide" Target="slides/slide274.xml"/><Relationship Id="rId281" Type="http://schemas.openxmlformats.org/officeDocument/2006/relationships/slide" Target="slides/slide275.xml"/><Relationship Id="rId282" Type="http://schemas.openxmlformats.org/officeDocument/2006/relationships/slide" Target="slides/slide276.xml"/><Relationship Id="rId283" Type="http://schemas.openxmlformats.org/officeDocument/2006/relationships/slide" Target="slides/slide277.xml"/><Relationship Id="rId284" Type="http://schemas.openxmlformats.org/officeDocument/2006/relationships/slide" Target="slides/slide278.xml"/><Relationship Id="rId285" Type="http://schemas.openxmlformats.org/officeDocument/2006/relationships/slide" Target="slides/slide279.xml"/><Relationship Id="rId286" Type="http://schemas.openxmlformats.org/officeDocument/2006/relationships/slide" Target="slides/slide280.xml"/><Relationship Id="rId287" Type="http://schemas.openxmlformats.org/officeDocument/2006/relationships/slide" Target="slides/slide281.xml"/><Relationship Id="rId288" Type="http://schemas.openxmlformats.org/officeDocument/2006/relationships/slide" Target="slides/slide282.xml"/><Relationship Id="rId289" Type="http://schemas.openxmlformats.org/officeDocument/2006/relationships/slide" Target="slides/slide283.xml"/><Relationship Id="rId290" Type="http://schemas.openxmlformats.org/officeDocument/2006/relationships/slide" Target="slides/slide284.xml"/><Relationship Id="rId291" Type="http://schemas.openxmlformats.org/officeDocument/2006/relationships/slide" Target="slides/slide285.xml"/><Relationship Id="rId292" Type="http://schemas.openxmlformats.org/officeDocument/2006/relationships/slide" Target="slides/slide286.xml"/><Relationship Id="rId293" Type="http://schemas.openxmlformats.org/officeDocument/2006/relationships/slide" Target="slides/slide287.xml"/><Relationship Id="rId294" Type="http://schemas.openxmlformats.org/officeDocument/2006/relationships/slide" Target="slides/slide288.xml"/><Relationship Id="rId295" Type="http://schemas.openxmlformats.org/officeDocument/2006/relationships/slide" Target="slides/slide289.xml"/><Relationship Id="rId296" Type="http://schemas.openxmlformats.org/officeDocument/2006/relationships/slide" Target="slides/slide290.xml"/><Relationship Id="rId297" Type="http://schemas.openxmlformats.org/officeDocument/2006/relationships/slide" Target="slides/slide291.xml"/><Relationship Id="rId298" Type="http://schemas.openxmlformats.org/officeDocument/2006/relationships/slide" Target="slides/slide292.xml"/><Relationship Id="rId299" Type="http://schemas.openxmlformats.org/officeDocument/2006/relationships/slide" Target="slides/slide293.xml"/><Relationship Id="rId300" Type="http://schemas.openxmlformats.org/officeDocument/2006/relationships/slide" Target="slides/slide294.xml"/><Relationship Id="rId301" Type="http://schemas.openxmlformats.org/officeDocument/2006/relationships/slide" Target="slides/slide295.xml"/><Relationship Id="rId302" Type="http://schemas.openxmlformats.org/officeDocument/2006/relationships/slide" Target="slides/slide296.xml"/><Relationship Id="rId303" Type="http://schemas.openxmlformats.org/officeDocument/2006/relationships/slide" Target="slides/slide297.xml"/><Relationship Id="rId304" Type="http://schemas.openxmlformats.org/officeDocument/2006/relationships/slide" Target="slides/slide298.xml"/><Relationship Id="rId305" Type="http://schemas.openxmlformats.org/officeDocument/2006/relationships/slide" Target="slides/slide299.xml"/><Relationship Id="rId306" Type="http://schemas.openxmlformats.org/officeDocument/2006/relationships/slide" Target="slides/slide300.xml"/><Relationship Id="rId307" Type="http://schemas.openxmlformats.org/officeDocument/2006/relationships/slide" Target="slides/slide301.xml"/><Relationship Id="rId308" Type="http://schemas.openxmlformats.org/officeDocument/2006/relationships/slide" Target="slides/slide302.xml"/><Relationship Id="rId309" Type="http://schemas.openxmlformats.org/officeDocument/2006/relationships/slide" Target="slides/slide303.xml"/><Relationship Id="rId310" Type="http://schemas.openxmlformats.org/officeDocument/2006/relationships/slide" Target="slides/slide304.xml"/><Relationship Id="rId311" Type="http://schemas.openxmlformats.org/officeDocument/2006/relationships/slide" Target="slides/slide305.xml"/><Relationship Id="rId312" Type="http://schemas.openxmlformats.org/officeDocument/2006/relationships/slide" Target="slides/slide306.xml"/><Relationship Id="rId313" Type="http://schemas.openxmlformats.org/officeDocument/2006/relationships/slide" Target="slides/slide307.xml"/><Relationship Id="rId314" Type="http://schemas.openxmlformats.org/officeDocument/2006/relationships/slide" Target="slides/slide308.xml"/><Relationship Id="rId315" Type="http://schemas.openxmlformats.org/officeDocument/2006/relationships/slide" Target="slides/slide309.xml"/><Relationship Id="rId316" Type="http://schemas.openxmlformats.org/officeDocument/2006/relationships/slide" Target="slides/slide310.xml"/><Relationship Id="rId317" Type="http://schemas.openxmlformats.org/officeDocument/2006/relationships/slide" Target="slides/slide311.xml"/><Relationship Id="rId318" Type="http://schemas.openxmlformats.org/officeDocument/2006/relationships/slide" Target="slides/slide312.xml"/><Relationship Id="rId319" Type="http://schemas.openxmlformats.org/officeDocument/2006/relationships/slide" Target="slides/slide313.xml"/><Relationship Id="rId320" Type="http://schemas.openxmlformats.org/officeDocument/2006/relationships/slide" Target="slides/slide314.xml"/><Relationship Id="rId321" Type="http://schemas.openxmlformats.org/officeDocument/2006/relationships/slide" Target="slides/slide315.xml"/><Relationship Id="rId322" Type="http://schemas.openxmlformats.org/officeDocument/2006/relationships/slide" Target="slides/slide316.xml"/><Relationship Id="rId323" Type="http://schemas.openxmlformats.org/officeDocument/2006/relationships/slide" Target="slides/slide317.xml"/><Relationship Id="rId324" Type="http://schemas.openxmlformats.org/officeDocument/2006/relationships/slide" Target="slides/slide318.xml"/><Relationship Id="rId325" Type="http://schemas.openxmlformats.org/officeDocument/2006/relationships/slide" Target="slides/slide319.xml"/><Relationship Id="rId326" Type="http://schemas.openxmlformats.org/officeDocument/2006/relationships/slide" Target="slides/slide320.xml"/><Relationship Id="rId327" Type="http://schemas.openxmlformats.org/officeDocument/2006/relationships/slide" Target="slides/slide321.xml"/><Relationship Id="rId328" Type="http://schemas.openxmlformats.org/officeDocument/2006/relationships/slide" Target="slides/slide322.xml"/><Relationship Id="rId329" Type="http://schemas.openxmlformats.org/officeDocument/2006/relationships/slide" Target="slides/slide323.xml"/><Relationship Id="rId330" Type="http://schemas.openxmlformats.org/officeDocument/2006/relationships/slide" Target="slides/slide324.xml"/><Relationship Id="rId331" Type="http://schemas.openxmlformats.org/officeDocument/2006/relationships/slide" Target="slides/slide325.xml"/><Relationship Id="rId332" Type="http://schemas.openxmlformats.org/officeDocument/2006/relationships/slide" Target="slides/slide326.xml"/><Relationship Id="rId333" Type="http://schemas.openxmlformats.org/officeDocument/2006/relationships/slide" Target="slides/slide327.xml"/><Relationship Id="rId334" Type="http://schemas.openxmlformats.org/officeDocument/2006/relationships/slide" Target="slides/slide328.xml"/><Relationship Id="rId335" Type="http://schemas.openxmlformats.org/officeDocument/2006/relationships/slide" Target="slides/slide329.xml"/><Relationship Id="rId336" Type="http://schemas.openxmlformats.org/officeDocument/2006/relationships/slide" Target="slides/slide330.xml"/><Relationship Id="rId337" Type="http://schemas.openxmlformats.org/officeDocument/2006/relationships/slide" Target="slides/slide331.xml"/><Relationship Id="rId338" Type="http://schemas.openxmlformats.org/officeDocument/2006/relationships/slide" Target="slides/slide332.xml"/><Relationship Id="rId339" Type="http://schemas.openxmlformats.org/officeDocument/2006/relationships/slide" Target="slides/slide333.xml"/><Relationship Id="rId340" Type="http://schemas.openxmlformats.org/officeDocument/2006/relationships/slide" Target="slides/slide334.xml"/><Relationship Id="rId341" Type="http://schemas.openxmlformats.org/officeDocument/2006/relationships/slide" Target="slides/slide335.xml"/><Relationship Id="rId342" Type="http://schemas.openxmlformats.org/officeDocument/2006/relationships/slide" Target="slides/slide336.xml"/><Relationship Id="rId343" Type="http://schemas.openxmlformats.org/officeDocument/2006/relationships/slide" Target="slides/slide337.xml"/><Relationship Id="rId344" Type="http://schemas.openxmlformats.org/officeDocument/2006/relationships/slide" Target="slides/slide338.xml"/><Relationship Id="rId345" Type="http://schemas.openxmlformats.org/officeDocument/2006/relationships/slide" Target="slides/slide339.xml"/><Relationship Id="rId346" Type="http://schemas.openxmlformats.org/officeDocument/2006/relationships/slide" Target="slides/slide340.xml"/><Relationship Id="rId347" Type="http://schemas.openxmlformats.org/officeDocument/2006/relationships/slide" Target="slides/slide341.xml"/><Relationship Id="rId348" Type="http://schemas.openxmlformats.org/officeDocument/2006/relationships/slide" Target="slides/slide342.xml"/><Relationship Id="rId349" Type="http://schemas.openxmlformats.org/officeDocument/2006/relationships/slide" Target="slides/slide343.xml"/><Relationship Id="rId350" Type="http://schemas.openxmlformats.org/officeDocument/2006/relationships/slide" Target="slides/slide344.xml"/><Relationship Id="rId351" Type="http://schemas.openxmlformats.org/officeDocument/2006/relationships/slide" Target="slides/slide345.xml"/><Relationship Id="rId352" Type="http://schemas.openxmlformats.org/officeDocument/2006/relationships/slide" Target="slides/slide346.xml"/><Relationship Id="rId353" Type="http://schemas.openxmlformats.org/officeDocument/2006/relationships/slide" Target="slides/slide347.xml"/><Relationship Id="rId354" Type="http://schemas.openxmlformats.org/officeDocument/2006/relationships/slide" Target="slides/slide348.xml"/><Relationship Id="rId355" Type="http://schemas.openxmlformats.org/officeDocument/2006/relationships/slide" Target="slides/slide349.xml"/><Relationship Id="rId356" Type="http://schemas.openxmlformats.org/officeDocument/2006/relationships/slide" Target="slides/slide350.xml"/><Relationship Id="rId357" Type="http://schemas.openxmlformats.org/officeDocument/2006/relationships/slide" Target="slides/slide351.xml"/><Relationship Id="rId358" Type="http://schemas.openxmlformats.org/officeDocument/2006/relationships/slide" Target="slides/slide352.xml"/><Relationship Id="rId359" Type="http://schemas.openxmlformats.org/officeDocument/2006/relationships/slide" Target="slides/slide353.xml"/><Relationship Id="rId360" Type="http://schemas.openxmlformats.org/officeDocument/2006/relationships/slide" Target="slides/slide354.xml"/><Relationship Id="rId361" Type="http://schemas.openxmlformats.org/officeDocument/2006/relationships/slide" Target="slides/slide355.xml"/><Relationship Id="rId362" Type="http://schemas.openxmlformats.org/officeDocument/2006/relationships/slide" Target="slides/slide356.xml"/><Relationship Id="rId363" Type="http://schemas.openxmlformats.org/officeDocument/2006/relationships/slide" Target="slides/slide357.xml"/><Relationship Id="rId364" Type="http://schemas.openxmlformats.org/officeDocument/2006/relationships/slide" Target="slides/slide358.xml"/><Relationship Id="rId365" Type="http://schemas.openxmlformats.org/officeDocument/2006/relationships/slide" Target="slides/slide359.xml"/><Relationship Id="rId366" Type="http://schemas.openxmlformats.org/officeDocument/2006/relationships/slide" Target="slides/slide360.xml"/><Relationship Id="rId367" Type="http://schemas.openxmlformats.org/officeDocument/2006/relationships/slide" Target="slides/slide361.xml"/><Relationship Id="rId368" Type="http://schemas.openxmlformats.org/officeDocument/2006/relationships/slide" Target="slides/slide362.xml"/><Relationship Id="rId369" Type="http://schemas.openxmlformats.org/officeDocument/2006/relationships/slide" Target="slides/slide363.xml"/><Relationship Id="rId370" Type="http://schemas.openxmlformats.org/officeDocument/2006/relationships/slide" Target="slides/slide364.xml"/><Relationship Id="rId371" Type="http://schemas.openxmlformats.org/officeDocument/2006/relationships/slide" Target="slides/slide365.xml"/><Relationship Id="rId372" Type="http://schemas.openxmlformats.org/officeDocument/2006/relationships/slide" Target="slides/slide366.xml"/><Relationship Id="rId373" Type="http://schemas.openxmlformats.org/officeDocument/2006/relationships/slide" Target="slides/slide367.xml"/><Relationship Id="rId374" Type="http://schemas.openxmlformats.org/officeDocument/2006/relationships/slide" Target="slides/slide368.xml"/><Relationship Id="rId375" Type="http://schemas.openxmlformats.org/officeDocument/2006/relationships/slide" Target="slides/slide369.xml"/><Relationship Id="rId376" Type="http://schemas.openxmlformats.org/officeDocument/2006/relationships/slide" Target="slides/slide370.xml"/><Relationship Id="rId377" Type="http://schemas.openxmlformats.org/officeDocument/2006/relationships/slide" Target="slides/slide371.xml"/><Relationship Id="rId378" Type="http://schemas.openxmlformats.org/officeDocument/2006/relationships/slide" Target="slides/slide372.xml"/><Relationship Id="rId379" Type="http://schemas.openxmlformats.org/officeDocument/2006/relationships/slide" Target="slides/slide373.xml"/><Relationship Id="rId380" Type="http://schemas.openxmlformats.org/officeDocument/2006/relationships/slide" Target="slides/slide374.xml"/><Relationship Id="rId381" Type="http://schemas.openxmlformats.org/officeDocument/2006/relationships/slide" Target="slides/slide375.xml"/><Relationship Id="rId382" Type="http://schemas.openxmlformats.org/officeDocument/2006/relationships/slide" Target="slides/slide376.xml"/><Relationship Id="rId383" Type="http://schemas.openxmlformats.org/officeDocument/2006/relationships/slide" Target="slides/slide377.xml"/><Relationship Id="rId384" Type="http://schemas.openxmlformats.org/officeDocument/2006/relationships/slide" Target="slides/slide378.xml"/><Relationship Id="rId385" Type="http://schemas.openxmlformats.org/officeDocument/2006/relationships/slide" Target="slides/slide379.xml"/><Relationship Id="rId386" Type="http://schemas.openxmlformats.org/officeDocument/2006/relationships/slide" Target="slides/slide380.xml"/><Relationship Id="rId387" Type="http://schemas.openxmlformats.org/officeDocument/2006/relationships/slide" Target="slides/slide381.xml"/><Relationship Id="rId388" Type="http://schemas.openxmlformats.org/officeDocument/2006/relationships/slide" Target="slides/slide382.xml"/><Relationship Id="rId389" Type="http://schemas.openxmlformats.org/officeDocument/2006/relationships/slide" Target="slides/slide383.xml"/><Relationship Id="rId390" Type="http://schemas.openxmlformats.org/officeDocument/2006/relationships/slide" Target="slides/slide384.xml"/><Relationship Id="rId391" Type="http://schemas.openxmlformats.org/officeDocument/2006/relationships/slide" Target="slides/slide385.xml"/><Relationship Id="rId392" Type="http://schemas.openxmlformats.org/officeDocument/2006/relationships/slide" Target="slides/slide386.xml"/><Relationship Id="rId393" Type="http://schemas.openxmlformats.org/officeDocument/2006/relationships/slide" Target="slides/slide387.xml"/><Relationship Id="rId394" Type="http://schemas.openxmlformats.org/officeDocument/2006/relationships/slide" Target="slides/slide388.xml"/><Relationship Id="rId395" Type="http://schemas.openxmlformats.org/officeDocument/2006/relationships/slide" Target="slides/slide389.xml"/><Relationship Id="rId396" Type="http://schemas.openxmlformats.org/officeDocument/2006/relationships/slide" Target="slides/slide390.xml"/><Relationship Id="rId397" Type="http://schemas.openxmlformats.org/officeDocument/2006/relationships/slide" Target="slides/slide391.xml"/><Relationship Id="rId398" Type="http://schemas.openxmlformats.org/officeDocument/2006/relationships/slide" Target="slides/slide392.xml"/><Relationship Id="rId399" Type="http://schemas.openxmlformats.org/officeDocument/2006/relationships/slide" Target="slides/slide393.xml"/><Relationship Id="rId400" Type="http://schemas.openxmlformats.org/officeDocument/2006/relationships/slide" Target="slides/slide394.xml"/><Relationship Id="rId401" Type="http://schemas.openxmlformats.org/officeDocument/2006/relationships/slide" Target="slides/slide395.xml"/><Relationship Id="rId402" Type="http://schemas.openxmlformats.org/officeDocument/2006/relationships/slide" Target="slides/slide396.xml"/><Relationship Id="rId403" Type="http://schemas.openxmlformats.org/officeDocument/2006/relationships/slide" Target="slides/slide397.xml"/><Relationship Id="rId404" Type="http://schemas.openxmlformats.org/officeDocument/2006/relationships/slide" Target="slides/slide398.xml"/><Relationship Id="rId405" Type="http://schemas.openxmlformats.org/officeDocument/2006/relationships/slide" Target="slides/slide399.xml"/><Relationship Id="rId406" Type="http://schemas.openxmlformats.org/officeDocument/2006/relationships/slide" Target="slides/slide400.xml"/><Relationship Id="rId407" Type="http://schemas.openxmlformats.org/officeDocument/2006/relationships/slide" Target="slides/slide401.xml"/><Relationship Id="rId408" Type="http://schemas.openxmlformats.org/officeDocument/2006/relationships/slide" Target="slides/slide402.xml"/><Relationship Id="rId409" Type="http://schemas.openxmlformats.org/officeDocument/2006/relationships/slide" Target="slides/slide403.xml"/><Relationship Id="rId410" Type="http://schemas.openxmlformats.org/officeDocument/2006/relationships/slide" Target="slides/slide404.xml"/><Relationship Id="rId411" Type="http://schemas.openxmlformats.org/officeDocument/2006/relationships/slide" Target="slides/slide405.xml"/><Relationship Id="rId412" Type="http://schemas.openxmlformats.org/officeDocument/2006/relationships/slide" Target="slides/slide406.xml"/><Relationship Id="rId413" Type="http://schemas.openxmlformats.org/officeDocument/2006/relationships/slide" Target="slides/slide407.xml"/><Relationship Id="rId414" Type="http://schemas.openxmlformats.org/officeDocument/2006/relationships/slide" Target="slides/slide408.xml"/><Relationship Id="rId415" Type="http://schemas.openxmlformats.org/officeDocument/2006/relationships/slide" Target="slides/slide409.xml"/><Relationship Id="rId416" Type="http://schemas.openxmlformats.org/officeDocument/2006/relationships/slide" Target="slides/slide410.xml"/><Relationship Id="rId417" Type="http://schemas.openxmlformats.org/officeDocument/2006/relationships/slide" Target="slides/slide411.xml"/><Relationship Id="rId418" Type="http://schemas.openxmlformats.org/officeDocument/2006/relationships/slide" Target="slides/slide412.xml"/><Relationship Id="rId419" Type="http://schemas.openxmlformats.org/officeDocument/2006/relationships/slide" Target="slides/slide413.xml"/><Relationship Id="rId420" Type="http://schemas.openxmlformats.org/officeDocument/2006/relationships/slide" Target="slides/slide414.xml"/><Relationship Id="rId421" Type="http://schemas.openxmlformats.org/officeDocument/2006/relationships/slide" Target="slides/slide415.xml"/><Relationship Id="rId422" Type="http://schemas.openxmlformats.org/officeDocument/2006/relationships/slide" Target="slides/slide416.xml"/><Relationship Id="rId423" Type="http://schemas.openxmlformats.org/officeDocument/2006/relationships/slide" Target="slides/slide417.xml"/><Relationship Id="rId424" Type="http://schemas.openxmlformats.org/officeDocument/2006/relationships/slide" Target="slides/slide418.xml"/><Relationship Id="rId425" Type="http://schemas.openxmlformats.org/officeDocument/2006/relationships/slide" Target="slides/slide419.xml"/><Relationship Id="rId426" Type="http://schemas.openxmlformats.org/officeDocument/2006/relationships/slide" Target="slides/slide420.xml"/><Relationship Id="rId427" Type="http://schemas.openxmlformats.org/officeDocument/2006/relationships/slide" Target="slides/slide421.xml"/><Relationship Id="rId428" Type="http://schemas.openxmlformats.org/officeDocument/2006/relationships/slide" Target="slides/slide422.xml"/><Relationship Id="rId429" Type="http://schemas.openxmlformats.org/officeDocument/2006/relationships/slide" Target="slides/slide423.xml"/><Relationship Id="rId430" Type="http://schemas.openxmlformats.org/officeDocument/2006/relationships/slide" Target="slides/slide424.xml"/><Relationship Id="rId431" Type="http://schemas.openxmlformats.org/officeDocument/2006/relationships/slide" Target="slides/slide425.xml"/><Relationship Id="rId432" Type="http://schemas.openxmlformats.org/officeDocument/2006/relationships/slide" Target="slides/slide426.xml"/><Relationship Id="rId433" Type="http://schemas.openxmlformats.org/officeDocument/2006/relationships/slide" Target="slides/slide427.xml"/><Relationship Id="rId434" Type="http://schemas.openxmlformats.org/officeDocument/2006/relationships/slide" Target="slides/slide428.xml"/><Relationship Id="rId435" Type="http://schemas.openxmlformats.org/officeDocument/2006/relationships/slide" Target="slides/slide429.xml"/><Relationship Id="rId436" Type="http://schemas.openxmlformats.org/officeDocument/2006/relationships/slide" Target="slides/slide430.xml"/><Relationship Id="rId437" Type="http://schemas.openxmlformats.org/officeDocument/2006/relationships/slide" Target="slides/slide431.xml"/><Relationship Id="rId438" Type="http://schemas.openxmlformats.org/officeDocument/2006/relationships/slide" Target="slides/slide432.xml"/><Relationship Id="rId439" Type="http://schemas.openxmlformats.org/officeDocument/2006/relationships/slide" Target="slides/slide433.xml"/><Relationship Id="rId440" Type="http://schemas.openxmlformats.org/officeDocument/2006/relationships/slide" Target="slides/slide434.xml"/><Relationship Id="rId441" Type="http://schemas.openxmlformats.org/officeDocument/2006/relationships/slide" Target="slides/slide435.xml"/><Relationship Id="rId442" Type="http://schemas.openxmlformats.org/officeDocument/2006/relationships/slide" Target="slides/slide436.xml"/><Relationship Id="rId443" Type="http://schemas.openxmlformats.org/officeDocument/2006/relationships/slide" Target="slides/slide437.xml"/><Relationship Id="rId444" Type="http://schemas.openxmlformats.org/officeDocument/2006/relationships/slide" Target="slides/slide438.xml"/><Relationship Id="rId445" Type="http://schemas.openxmlformats.org/officeDocument/2006/relationships/slide" Target="slides/slide439.xml"/><Relationship Id="rId446" Type="http://schemas.openxmlformats.org/officeDocument/2006/relationships/slide" Target="slides/slide440.xml"/><Relationship Id="rId447" Type="http://schemas.openxmlformats.org/officeDocument/2006/relationships/slide" Target="slides/slide441.xml"/><Relationship Id="rId448" Type="http://schemas.openxmlformats.org/officeDocument/2006/relationships/slide" Target="slides/slide442.xml"/><Relationship Id="rId449" Type="http://schemas.openxmlformats.org/officeDocument/2006/relationships/slide" Target="slides/slide443.xml"/><Relationship Id="rId450" Type="http://schemas.openxmlformats.org/officeDocument/2006/relationships/slide" Target="slides/slide444.xml"/><Relationship Id="rId451" Type="http://schemas.openxmlformats.org/officeDocument/2006/relationships/slide" Target="slides/slide445.xml"/><Relationship Id="rId452" Type="http://schemas.openxmlformats.org/officeDocument/2006/relationships/slide" Target="slides/slide446.xml"/><Relationship Id="rId453" Type="http://schemas.openxmlformats.org/officeDocument/2006/relationships/slide" Target="slides/slide447.xml"/><Relationship Id="rId454" Type="http://schemas.openxmlformats.org/officeDocument/2006/relationships/slide" Target="slides/slide448.xml"/><Relationship Id="rId455" Type="http://schemas.openxmlformats.org/officeDocument/2006/relationships/slide" Target="slides/slide449.xml"/><Relationship Id="rId456" Type="http://schemas.openxmlformats.org/officeDocument/2006/relationships/slide" Target="slides/slide450.xml"/><Relationship Id="rId457" Type="http://schemas.openxmlformats.org/officeDocument/2006/relationships/slide" Target="slides/slide451.xml"/><Relationship Id="rId458" Type="http://schemas.openxmlformats.org/officeDocument/2006/relationships/slide" Target="slides/slide452.xml"/><Relationship Id="rId459" Type="http://schemas.openxmlformats.org/officeDocument/2006/relationships/slide" Target="slides/slide45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Nahiya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عَلَى آدَمَ صَفْوَةِ اللَّهِ مِنْ خَلِيقَتِهِ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إِسْحَاقَ الَّذِيْ جَعَلَ اللَّهُ النُّبُوَّةَ فِي ذُرِّيَّتِهِ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is-ḥāqal ladhī ja`alallāhun nubuwwata fī dhurriyyatih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Isaac, in whose progeny Allah placed prophethood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تَنْهَشُهَا الذِّئَابُ الْعَادِيَاتُ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tanhashuhadh dhi-ābul `ādiyāt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the predatory wolves tear 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وَتَخْتَلِفُ إِلَيْهَا السِّبَاعُ الضَّارِيَاتُ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watakhtalifu ilayhas sibā`uḍ ḍāriyāt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fierce beasts come to alternately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مَوْلَايَ وَعَلَى الْمَلَائِكَةِ الْمَرْفُوفِينَ حَوْلَ قُبَّتِكَ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mawlāya wa`alal malā-ikatil mar-fūfīna ḥawla qubbatik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my master, and upon the angels hovering around your dome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اَلْحَافِّينَ بِتُرْبَتِكَ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ḥāffīna bitur-batik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surrounding your soil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اَلطَّائِفِينَ بِعَرْصَتِكَ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aṭ ṭā-ifīna bi`ar-ṣatik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circling your courtyard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اَلْوَارِدِينَ لِزِيَارَتِكَ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wāridīna liziyāratik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coming to visit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فَإِنِّي قَصَدْتُ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fa-innī qaṣadtu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for I have turned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وَرَجَوْتُ الْفَوْزَ لَدَيْكَ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warajawtul fawza ladayk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hoped for success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سَلَامُ الْعَارِفِ بِحُرْمَتِكَ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salāmul `ārifi biḥur-matik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- the peace of one who knows your sanctity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اَلْمُخْلِصِ فِي وِلَايَتِكَ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mukhliṣi fī wilāyatik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is sincere in loyalty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يَعْقُوبَ الَّذِيْ رَدَّ اللَّهُ عَلَيْهِ بَصَرَهُ بِرَحْمَتِهِ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ya`qūbal ladhī raddallāhu `alayhi baṣarahu biraḥmatih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Jacob, to whom Allah restored his sight through His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اَلْمُتَقَرِّبِ إِلَى اللَّهِ بِمَحَبَّتِكَ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mutaqarribi ilallāhi bimaḥabbatik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seeks nearness to Allah through love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اَلْبَرِيءِ مِنْ 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barī-i min 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is free from your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سَلَامُ مَنْ قَلْبُهُ بِمُصَابِكَ مَقْرُوحٌ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salāmu man qalbuhu bimuṣābika maqrūḥ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peace of one whose heart is wounded by your tragedy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وَدَمْعُهُ عِنْدَ ذِكْرِكَ مَسْفُوحٌ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wadam`uhu `inda dhikrika masfūḥ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tears flow at your remembrance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سَلَامُ الْمَفْجُوْعِ الْحَزِينِ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salāmul mafjū`il ḥazīn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peace of the grief-stricken, sorrowful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اَلْوَالِهِ الْمُسْتَكِينِ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wālihil mustakīn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distraught, humbled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سَلَامُ مَنْ لَوْ كَانَ مَعَكَ بِالطُّفُوفِ لَوَقَاكَ بِنَفْسِهِ حَدَّ السُّيُوفِ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salāmu man law kāna ma`aka biṭ ṭufūfi lawaqāka binafsihi ḥaddas suyūf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peace of one who, had he been with you at Taff, would have protected you from sword blows with his soul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وَبَذَلَ حَشَاشَتَهُ دُونَكَ لِلْحُتُوفِ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wabadhala ḥashāshatahu dūnaka lilḥutūf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would have given his last breath for you facing death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وَجَاهَدَ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wajāhada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would have fought before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وَنَصَرَكَ عَلَى مَنْ بَغَى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wanaṣaraka `alā man baghā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helped you against those who wronged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يُوسُفَ الَّذِيْ نَجَّاهُ اللَّهُ مِنَ الْجُبِّ بِعَظَمَتِهِ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yūsufal ladhī najjāhullāhu minal jubbi bi`aẓamatih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Joseph, whom Allah saved from the well by His greatness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وَفَدَاكَ بِرُوحِهِ وَجَسَدِهِ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wafadāka birūḥihi wajasadih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sacrificed his spirit and body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وَمَالِهِ وَوَلَدِهِ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wamālihi wawaladih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wealth and children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وَرُوحُهُ لِرُوحِكَ فِدَاءٌ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warūḥuhu lirūḥika fidā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spirit would be a ransom for your spirit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وَأَهْلُهُ لِأَهْلِكَ وِقَاءٌ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wa-ahluhu li-ahlika wiqā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family a shield for your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فَلَئِنْ أَخَّرَتْنِي الدُّهُورُ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fala-in akhharatnid duhūr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if time delayed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وَعَاقَنِي عَنْ نَصْرِكَ الْمَقْدُورُ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wa`āqanī `an naṣrikal maqdūr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fate prevented me from helping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أَكُنْ لِمَنْ حَارَبَكَ مُحَارِبًا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akun liman ḥārabaka muḥāribā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was not one who fought those who fought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وَلِمَنْ نَصَبَ لَكَ الْعَدَاوَةَ مُنَاصِبًا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waliman naṣaba lakal `adāwata munāṣibā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one who showed enmity to those who showed enmity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فَلَأَنْدُبَنَّكَ صَبَاحًا وَمَسَاءً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fala-andubannaka ṣabāḥan wamasā-ā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I will surely mourn you morning and evening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وَلَأَبْكِيَنَّ لَكَ بَدَلَ الدُّمُوعِ دَمًا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wala-abkiyanna laka badalad dumū`i damā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will surely weep blood for you instead of tears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مُوسَى الَّذِيْ فَلَقَ اللَّهُ الْبَحْرَ لَهُ بِقُدْرَتِهِ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mūsal ladhī falaqallāhul baḥra lahu biqudratih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Moses, for whom Allah parted the sea by His power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حَسْرَةً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ḥasratan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grief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وَتَأَسُّفًا عَلَى مَا دَهَاكَ وَتَلَهُّفًا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wata-assufan `alā mā dahāka watalahhufā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regret and anguish for what befell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أَمُوتَ بِلَوْعَةِ الْمُصَابِ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amūta bilaw`atil muṣāb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I die from the agony of the tragedy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وَغُصَّةِ الِاكْتِئَابِ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waghuṣṣatil ikti-āb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choking of sorrow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قَدْ أَقَمْتَ الصَّلَاةَ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qad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established prayer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gave charity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commanded good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 وَالْعُدْوَانِ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munkari wal`udwān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forbade evil and aggression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وَأَطَعْتَ اللّٰهَ وَمَا عَصَيْتَهُ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wa-aṭa`tallāha wamā `aṣaytah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obeyed Allah and did not disobey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وَتَمَسَّكْتَ بِهِ وَبِحَبْلِهِ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watamassakta bihi wabiḥablih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held fast to Him and His rope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هَارُونَ الَّذِيْ خَصَّهُ اللَّهُ بِنُبُوَّتِهِ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hārūnal ladhī khaṣṣahullāhu binubuwwatih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Aaron, whom Allah distinguished with His prophethood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فَأَرْضَيْتَهُ وَخَشِيتَهُ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fa-ar-ḍaytahu wakhashītah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pleased Him and feared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وَرَاقَبْتَهُ وَاسْتَجَبْتَهُ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warāqabtahu wastajabtah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watched over His commands and answered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وَسَنَنْتَ السُّنَنَ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wasanantas sunan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established traditions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وَأَطْفَأْتَ الْفِتَنَ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wa-aṭfa-tal fitan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extinguished discord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وَدَعَوْتَ إِلَى الرَّشَادِ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wada`awta ilar rashād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called to guidance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وَأَوْضَحْتَ سُبُلَ السَّدَادِ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wa-awḍaḥta subulas sadād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clear the paths of righteousness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 اللَّهِ حَقَّ الْجِهَادِ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fillāhi ḥaqqal jihād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strove in Allah's way as is His right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وَكُنْتَ لِلّٰهِ طَائِعًا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wakunta lillāhi ṭā-i`ā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were obedient to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وَلِجَدِّكَ مُحَمَّدٍ تَابِعًا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walijaddika muḥammadin tābi`ā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following your grandfather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وَلِقَوْلِ أَبِيكَ سَامِعًا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waliqawli abīka sāmi`ā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listening to your father's words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شُعَيْبٍ الَّذِيْ نَصَرَهُ اللَّهُ عَلَى أُمَّتِهِ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shu`aybinil ladhī naṣarahullāhu `alā ummatih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Shuaib, whom Allah helped against his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وَصِيَّةِ أَخِيكَ مُسَارِعًا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waṣiyyati akhīka musāri`ā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hastening to fulfill your brother's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وَلِعِمَادِ الدِّينِ رَافِعًا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wali`imādid dīni rāfi`ā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supporting the pillars of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وَلِلطُّغْيَانِ قَامِعًا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waliṭṭughyāni qāmi`ā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suppressing tyranny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وَلِلطُّغَاةِ مُقَارِعًا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waliṭṭughāti muqāri`ā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confronting tyrants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وَلِلْأُمَّةِ نَاصِحًا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walil-ummati nāṣiḥā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advising the community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 غَمَرَاتِ الْمَوْتِ سَابِحًا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ghamarātil mawti sābiḥā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swimming in the depths of death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وَلِلْفُسَّاقِ مُكَافِحًا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walilfussāqi mukāfiḥā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struggling against the corrupt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وَبِحُجَجِ اللَّهِ قَائِمًا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wabiḥujajillāhi qā-imā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standing firm with Allah's proofs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وَلِلْإِسْلَامِ وَالْمُسْلِمِينَ رَاحِمًا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walil-islāmi walmuslimīna rāḥimā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showing mercy to Islam and Muslims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وَلِلْحَقِّ نَاصِرًا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walilḥaqqi nāṣirā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supporting truth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دَاوُدَ الَّذِيْ تَابَ اللَّهُ عَلَيْهِ مِنْ خَطِيئَتِهِ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dāwudal ladhī tāballāhu `alayhi min khaṭī-atih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David, to whom Allah granted repentance from his mistake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وَعِنْدَ الْبَلَاءِ صَابِرًا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wa`indal balā-i ṣābirā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being patient in affliction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وَلِلدِّينِ كَالِئًا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waliddīni kāli-ā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protecting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وَعَنْ حَوْزَتِهِ مُرَامِيًا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 ḥawzatihi murāmiyā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defending its sanctuary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تَحُوطُ الْهُدَى وَتَنْصُرُهُ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taḥūṭul hudā watanṣuruh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guarded guidance and supported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وَتَبْسُطُ الْعَدْلَ وَتَنْشُرُهُ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watabsuṭul `adla watanshuruh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spread justice and published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وَتَنْصُرُ الدِّينَ وَتُظْهِرُهُ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watanṣurud dīna watuẓhiruh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helped religion and manifested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وَتَكُفُّ الْعَابِثَ وَتَزْجُرُهُ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watakufful `ābitha watazjuruh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restrained the frivolous and rebuked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وَتَأْخُذُ لِلدَّنِيِّ مِنَ الشَّرِيفِ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wata-khudhu liddaniyyi minash sharīf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took from the base for the noble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وَتُسَاوِي فِي الْحُكْمِ بَيْنَ الْقَوِيِّ وَالضَّعِيفِ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watusāwī fil ḥukmi baynal qawiyyi waḍ ḍa`īf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equalized in judgment between the strong and weak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كُنْتَ رَبِيعَ الْأَيْتَامِ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kunta rabī`al aytām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were the spring of orphans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سُلَيْمَانَ الَّذِيْ ذُلَّتْ لَهُ الجِنُّ بِعِزَّتِهِ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sulaymānal ladhī dhullat lahul jinnu bi`izzatih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Solomon, to whom the jinn were subdued by His might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وَعِصْمَةَ الْأَنَامِ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wa`iṣmatal anām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protection of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وَعِزَّ الْإِسْلَامِ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wa`izzal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might of Islam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وَمَعْدِنَ الْأَحْكَامِ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wama`dinal aḥkām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source of rulings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وَحَلِيفَ الْإِنْعَامِ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waḥalīfal in`ām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ally of blessings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سَالِكًا طَرَائِقَ جَدِّكَ وَأَبِيكَ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sālikan ṭarā-iqa jaddika wa-abīk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Following the ways of your grandfather and father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مُشَبِّهًا فِي الْوَصِيَّةِ لِأَخِيكَ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mushabbihan fil waṣiyyati li-akhīk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Resembling your brother in succession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وَفِيَّ الذِّمَمِ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wafiyyadh dhimam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Faithful to covenants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رَضِيَّ الشِّيَمِ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raḍiyyash shiyam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Pleasant in nature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ظَاهِرَ الْكَرَمِ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ẓāhiral karam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Manifest in generosity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مُتَهَجِّدًا فِي الظُّلَمِ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mutahajjidan fiẓ ẓulam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Vigilant in darkness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أَيُّوبَ الَّذِيْ شَفَاهُ اللَّهُ مِنْ عِلَّتِهِ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ayyūbal ladhī shafāhullāhu min `illatih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Job, whom Allah cured of his illness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قَوِيمَ الطَّرَائِقِ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qawīmaṭ ṭarā-iq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Upright in ways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كَرِيمَ الْخَلَائِقِ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karīmal khalā-iq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Noble in character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عَظِيمَ السَّوَابِقِ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`aẓīmas sawābiq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Great in precedence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شَرِيفَ النَّسَبِ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sharīfan nasab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Noble in lineage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مُنِيفَ الْحَسَبِ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munīfal ḥasab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Elevated in rank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رَفِيعَ الرُّتَبِ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rafī`ar rutab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High in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كَثِيرَ الْمَنَاقِبِ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kathīral manāqib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Abundant in virtues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مَحْمُودَ الضَّرَائِبِ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maḥmūdaḍ ḍarā-ib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Praiseworthy in qualities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جَزِيلَ الْمَوَاهِبِ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jazīlal mawāhib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Plentiful in gifts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حَلِيمٌ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Forbearing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يُونُسَ الَّذِيْ أَنْجَزَ اللَّهُ لَهُ مَضْمُونَ عِدَتِهِ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yūnusal ladhī anjazallāhu lahu maḍmūna `idatih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Jonah, to whom Allah fulfilled His promised relief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رَشِيدٌ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rashīd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Rightly-guided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Repentant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جَوَادٌ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jawād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Generous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Knowledgeable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شَدِيدٌ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Strong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إِمَامٌ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imām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Imam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شَهِيدٌ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Martyr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أَوَّاهٌ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awwāh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Frequently sighing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Returning to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حَبِيبٌ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ḥabīb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Beloved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آدَمَ صَفْوَةِ اللَّهِ مِنْ خَلِيقَتِهِ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`alā-ādama ṣafwatillāhi min khalīqatih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Adam, Allah's chosen one from His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عُزَيْرٍ الَّذِيْ أَحْيَاهُ اللَّهُ بَعْدَ مَوْتَتِهِ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`uzayrinil ladhī aḥyāhullāhu ba`da mawtatih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Uzair, whom Allah brought back to life after his death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مَهِيبٌ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mahīb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Awe-inspiring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كُنْتَ لِلرَّسُولِ وَلَدًا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kunta lirrasūli waladā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were a son to the Messenger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وَلِلْقُرْآنِ سَنَدًا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walilqur-āni sanadā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support for the Quran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وَلِلْأُمَّةِ عَضُدًا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walil-ummati `aḍudā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strength for the nation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 الطَّاعَةِ مُجْتَهِدًا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wafiṭ ṭā`ati mujtahidā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diligent in 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حَافِظًا لِلْعَهْدِ وَالْمِيثَاقِ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ḥāfiẓan lil`ahdi walmīthāq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Preserving covenant and pledge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نَاكِبًا عَنْ سُبُلِ الْفُسَّاقِ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nākiban `an subulil fussāq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Avoiding the ways of the corrupt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وَبَاذِلًا لِلْمَجْهُودِ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wabādhilan lilmajhūd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Giving maximum effort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طَوِيلَ الرُّكُوعِ وَالسُّجُودِ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ṭawīlar rukū`i was sujūd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Long in bowing and prostration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زَاهِدًا فِي الدُّنْيَا زُهْدَ الرَّاحِلِ عَنْهَا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zāhidan fid dunyā zuhdar rāḥili `anhā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Abstaining from the world like one departing from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زَكَرِيَّا الصَّابِرِ فِي مِحْنَتِهِ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zakariyyaṣ ṣābiri fī miḥnatih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Zachariah, who was patient in his trial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نَاظِرًا إِلَيْهَا بِعَيْنِ الْمُسْتَوْحِشِينَ مِنْهَا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nāẓiran ilayhā bi`aynil mustawḥishīna minhā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Looking at it with the eye of those who shun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آمَالُكَ عَنْهَا مَكْفُوفَةٌ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āmāluka `anhā makfūfah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hopes were restrained from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وَهِمَّتُكَ عَنْ زِينَتِهَا مَصْرُوفَةٌ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wahimmatuka `an zīnatihā maṣrūfah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determination turned away from its adornments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وَأَلْحَاظُكَ عَنْ بَهْجَتِهَا مَطْرُوفَةٌ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wa-alḥāẓuka `an bahjatihā maṭrūfah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glances averted from its splendor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وَرَغْبَتُكَ فِي الْآخِرَةِ مَعْرُوفَةٌ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waraghbatuka fil-ākhirati ma`rūfah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desire for the hereafter was well-known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إِذَا الْجَوْرُ مَدَّ بَاعَهُ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idhal jawru madda bā`ah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when oppression extended its arm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وَأَسْفَرَ الظُّلْمُ قِنَاعَهُ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wa-asfaraẓ ẓulmu qinā`ah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injustice removed its veil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وَدَعَا الْغَيُّ أَتْبَاعَهُ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wada`al ghayyu atbā`ah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misguidance called its followers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فِي حَرَمِ جَدِّكَ قَاطِنٌ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fī ḥarami jaddika qāṭin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you were dwelling in your grandfather's sanctuary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وَلِلظَّالِمِينَ مُبَايِنٌ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waliẓẓālimīna mubāyin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separate from the oppressors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يَحْيَى الَّذِيْ أَزْلَفَهُ اللَّهُ بِشَهَادَتِهِ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yaḥyal ladhī azlafahullāhu bishahādatih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John, whom Allah honored with martyrdom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جَلِيسُ الْبَيْتِ وَالْمِحْرَابِ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jalīsul bayti walmiḥrāb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Keeping to the house and prayer niche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مُعْتَزِلٌ عَنِ اللَّذَّاتِ وَالشَّهَوَاتِ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mu`tazilun `anil ladhhāti wash shahawāt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Withdrawn from pleasures and desires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تُنْكِرُ الْمُنْكَرَ بِقَلْبِكَ وَلِسَانِكَ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tunkirul munkara biqalbika walisānik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Rejecting evil with your heart and tongue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حَسَبِ طَاقَتِكَ وَإِمْكَانِكَ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ḥasabi ṭāqatika wa-imkānik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According to your capacity and 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اقْتَضَاكَ الْعِلْمُ لِلْإِنْكَارِ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thummaqtaḍākal `ilmu lil-inkār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knowledge required you to deny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وَلَزِمَكَ أَنْ تُجَاهِدَ الْفُجَّارَ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walazimaka an tujāhidal fujjār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it became necessary for you to fight the corrupt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فَسِرْتَ فِي أَوْلَادِكَ وَأَهَالِيكَ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fasir-ta fī awlādika wa-ahālīk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went forth with your children and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وَشِيعَتِكَ وَمَوَالِيكَ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washī`atika wamawālīk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followers and supporters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وَصَدَعْتَ بِالْحَقِّ وَالْبَيِّنَةِ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waṣada`ta bil ḥaqqi walbayyinah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proclaimed the truth and evidence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وَدَعَوْتَ إِلَى اللَّهِ بِالْحِكْمَةِ وَالْمَوْعِظَةِ الْحَسَنَةِ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wada`awta ilallāhi bil ḥikmati walmaw`iẓatil ḥasanah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called to Allah with wisdom and good advice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عِيسَى رُوحِ اللَّهِ وَكَلِمَتِهِ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`īsā rūḥillāhi wakalimatih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Jesus, the Spirit of Allah and His Word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بِإِقَامَةِ الْحُدُودِ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bi-iqāmatil ḥudūd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commanded the establishment of limits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وَالطَّاعَةِ لِلْمَعْبُودِ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 ṭā`ati lilma`būd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obedience to the Worshipped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الْخَبَائِثِ وَالطُّغْيَانِ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khabā-ithi waṭ ṭughyān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forbade vice and transgression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وَوَاجَهُوكَ بِالظُّلْمِ وَالْعُدْوَانِ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wawājahūka biẓ ẓulmi wal`udwān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they confronted you with oppression and enmity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فَجَاهَدْتَهُمْ بَعْدَ الْإِيعَازِ 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fajāhadtahum ba`dal ī`āzi 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fought them after warning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وَتَأْكِيدِ الْحُجَّةِ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wata-kīdil ḥujjati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establishing proof against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فَنَكَثُوْا ذِمَامَكَ وَبَيْعَتَكَ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fanakathū dhimāmaka wabay`atak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they broke your covenant and pledge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وَأَسْخَطُوْا رَبَّكَ وَجَدَّكَ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wa-askhaṭū rabbaka wajaddak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angered your Lord and grandfather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وَبَدَؤُوكَ بِالْحَرْبِ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wabada-ūka bil ḥar-b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began war against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فَثَبَتَّ لِلطَّعْنِ وَالضَّرْبِ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fathabatta liṭṭa`ni waḍ ḍar-b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stood firm against stabbing and striking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مُحَمَّدٍ حَبِيبِ اللَّهِ وَصَفْوَتِهِ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muḥammadin ḥabībillāhi waṣafwatih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Muhammad, the beloved of Allah and His chosen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وَطَحَنْتَ جُنُودَ الْفُجَّارِ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waṭaḥanta junūdal fujjār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crushed the armies of the corrupt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وَاقْتَحَمْتَ قَسْطَلَ الْغُبَارِ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waqtaḥamta qasṭalal ghubār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plunged into the dust cloud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مُجَاهِدًا بِذِي الْفِقَارِ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mujāhidan bidhil fiqār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Striving with Dhul-Fiqar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كَأَنَّكَ عَلِيٌّ الْمُخْتَارُ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ka-annaka `aliyyunal mukhtār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if you were Ali the Chosen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فَلَمَّا رَأَوْكَ ثَابِتَ الْجَأْشِ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falammā ra-awka thābital ja-sh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they saw you firm of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غَيْرَ خَائِفٍ وَلَا خَاشٍ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ghayra khā-ifin walā khāsh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Neither fearful nor afraid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نَصَبُوْا لَكَ غَوَائِلَ مَكْرِهِمْ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naṣabū laka ghawā-ila makrihim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set up their deceptive plots against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وَقَاتَلُوكَ بِكَيْدِهِمْ وَشَرِّهِمْ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waqātalūka bikaydihim washarrihim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fought you with their cunning and evil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وَأَمَرَ اللَّعِينُ جُنُودَهُ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wa-amaral la`īnu junūdah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cursed one ordered his troops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فَمَنَعُوكَ الْمَاءَ وَوُرُودَهُ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famana`ūkal mā-a wawurūdah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they denied you water and its coming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أَمِيرِ الْمُؤْمِنِينَ عَلِيِّ بْنِ أَبِي طَالِبٍ الْمَخْصُوصِ بِأُخُوَّتِهِ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amīril mu-minīna `aliyyibni abī ṭālibinil makhṣūṣi bi-ukhuwwatih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Commander of the Faithful, Ali ibn Abi Talib, distinguished by his brotherhood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وَنَاجَزُوكَ الْقِتَالَ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wanājazūkal qitāl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rushed you to battle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وَعَاجَلُوكَ النِّزَالَ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wa`ājalūkan nizāl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hastened to fight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وَرَشَقُوكَ بِالسِّهَامِ وَالنِّبَالِ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warashaqūka bissihāmi wan nibāl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shot you with arrows and spears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وَبَسَطُوْا إِلَيْكَ أَكُفَّ الِاصْطِلَامِ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wabasaṭū ilayka akuffal iṣṭilām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extended hands of destruction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يَرْعُوْا لَكَ ذِمَامًا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yar-`ū laka dhimāmā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did not observe any covenant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رَاقَبُوْا فِيكَ أَثَامًا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rāqabū fīka athāmā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did they fear any 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 قَتْلِهِمْ أَوْلِيَاءَكَ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qatlihim awliyā-ak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killing your supporters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وَنَهْبِهِمْ رِحَالَكَ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wanahbihim riḥālak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plundering your camp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مُقَدَّمٌ فِي الْهَبَوَاتِ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muqaddamun fil habawāt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you were advancing in the dust clouds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وَمُحْتَمِلٌ لِلْأَذِيَّاتِ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wamuḥtamilun lil-adhiyyāt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bearing harms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فَاطِمَةَ الزَّهْرَاءِ ابْنَتِهِ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fāṭimataz zahrā-ibnatih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Fatima the Radiant, his daughter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عَجِبَتْ مِنْ صَبْرِكَ مَلَائِكَةُ السَّمَاوَاتِ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`ajibat min ṣabrika malā-ikatus samāwāt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angels of heaven were amazed at your patience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فَأَحْدَقُوْا بِكَ مِنْ كُلِّ الْجِهَاتِ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fa-aḥdaqū bika min kullil jihāt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they surrounded you from all directions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وَأَثْخَنُوكَ بِالْجِرَاحِ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wa-athkhanūka bil jirāḥ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wounded you severely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وَحَالُوْا بَيْنَكَ وَبَيْنَ الرَّوَاحِ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waḥālū baynaka wabaynar rawāḥ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prevented you from rest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يَبْقَ لَكَ نَاصِرٌ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yabqa laka nāṣir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no helper remained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مُحْتَسِبٌ صَابِرٌ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muḥtasibun ṣābir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were patient, expecting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تَذُبُّ عَنْ نِسْوَتِكَ وَأَوْلَادِكَ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tadhubbu `an niswatika wa-awlādik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Defending your women and children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نَكَّسُوكَ عَنْ جَوَادِكَ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nakkasūka `an jawādik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they knocked you from your horse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فَهَوَيْتَ إِلَى الْأَرْضِ جَرِيحًا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fahawayta ilal ar-ḍi jarīḥā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fell to the ground wounded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تَطَؤُكَ الْخُيُولُ بِحَوَافِرِهَا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taṭa-ukal khuyūlu biḥawāfirihā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horses trampled you with their hooves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أَبِي مُحَمَّدٍ الْحَسَنِ وَصِيِّ أَبِيهِ وَخَلِيفَتِهِ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abī muḥammadinil ḥasani waṣiyyi abīhi wakhalīfatih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Abu Muhammad al-Hasan, his father's successor and deputy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وَتَعْلُوكَ الطُّغَاةُ بِبَوَاتِرِهَا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wata`lūkaṭ ṭughātu bibawātirihā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tyrants struck you with their swords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رَشَحَ لِلْمَوْتِ جَبِينُكَ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rashaḥa lilmawti jabīnuk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forehead was covered in death's sweat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وَاخْتَلَفَتْ بِالْإِنْقِبَاضِ وَالْإِنْبِسَاطِ شِمَالُكَ وَيَمِينُكَ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wakhtalafat bil inqibāḍi wal-inbisāṭi shimāluka wayamīnuk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left and right hands moved in contraction and expansion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تُدِيرُ طَرْفًا خَفِيًّا إِلَى رَحْلِكَ وَبَيْتِكَ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tudīru ṭar-fan khafiyyan ilā raḥlika wabaytik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turned your gaze secretly to your camp and 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شُغِلْتَ بِنَفْسِكَ عَنْ وُلْدِكَ وَأَهَالِيكَ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shughilta binafsika `an wuldika wa-ahālīk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distracted from your children and family by your own condition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وَأَسْرَعَ فَرَسُكَ شَارِدًا إِلَى خِيَامِكَ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wa-asra`a farasuka shāridan ilā khiyāmik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horse fled frightened to your tents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قَاصِدًا مُحَمْحِمًا بَاكِيًا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qāṣidan muḥamḥiman bākiyā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Neighing and crying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فَلَمَّا رَأَيْنَ النِّسَاءُ جَوَادَكَ مَخْزِيًّا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falammā ra-aynan nisā-u jawādaka makhziyyā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the women saw your horse humiliated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وَنَظَرْنَ سَرْجَكَ عَلَيْهِ مَلْوِيًّا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wanaẓar-na sar-jaka `alayhi malwiyyā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saw your saddle upon it twisted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بَرَزْنَ مِنَ الْخُدُورِ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barazna minal khudūr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emerged from the tents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الْحُسَيْنِ الَّذِيْ سَمَحَتْ نَفْسُهُ بِمُهْجَتِهِ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ḥusaynil ladhī samaḥat nafsuhu bimuhjatih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Husayn, who gave his life willingly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نَاشِرَاتِ الشُّعُورِ عَلَى الْخُدُودِ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nāshirātish shu`ūri `alal khudūd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hair disheveled upon their cheeks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لَاطِمَاتِ الْوُجُوهِ سَافِرَاتٍ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lāṭimātil wujūhi sāfirāt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Striking their faces, unveiled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وَبِالْعَوِيلِ دَاعِيَاتٍ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`awīli dā`iyāt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Calling out in wailing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وَبَعْدَ الْعِزِّ مُذَلَّلَاتٍ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waba`dal `izzi mudhallalāt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After honor, humiliated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مَصْرَعِكَ مُبَادِرَاتٍ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maṣra`ika mubādirāt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Hurrying to your place of martyrdom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وَالشِّمْرُ جَالِسٌ عَلَى صَدْرِكَ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shimru jālisun `alā ṣadrik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Shimr sat upon your chest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وَمُولِغٌ سَيْفَهُ عَلَى نَحْرِكَ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wamūlighun sayfahu `alā naḥrik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Making his sword wet upon your throat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قَابِضٌ عَلَى شَيْبَتِكَ بِيَدِهِ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qābiḍun `alā shaybatika biyadih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Grasping your beard in his hand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ذَابِحٌ لَكَ بِمُهَنَّدِهِ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dhābiḥun laka bimuhannadih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Slaughtering you with his sword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سَكَنَتْ حَوَاسُّكَ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sakanat ḥawassuk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senses grew still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أَطَاعَ اللَّهَ فِي سِرِّهِ وَعَلَانِيَتِهِ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aṭā`allāha fī sirrihi wa`alāniyatih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 obeyed Allah in secret and in public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وَخَفِيَتْ أَنْفَاسُكَ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wakhafiyat anfāsuk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breaths became hidden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وَرُفِعَ عَلَى الْقَنَاةِ رَأْسُكَ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warufi`a `alal qanāti ra-suk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head was raised upon a spear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وَسُبِيَ أَهْلُكَ كَالْعَبِيدِ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wasubiya ahluka kal`abīd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family were taken captive like slaves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وَصُفِّدُوْا فِي الْحَدِيدِ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waṣuffidū fil ḥadīd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Bound in chains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فَوْقَ أَقْتَابِ الْمَطِيَّاتِ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fawqa aqtābil maṭiyyāt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Above the humps of camels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تَلْفَحُ وُجُوهَهُمْ حَرُّ الْهَاجِرَاتِ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talfaḥu wujūhahum ḥarrul hājirāt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heat of midday burned their faces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يُسَاقُونَ فِي الْبَرَارِيِّ وَالْفَلَوَاتِ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yusāqūna fil barāriyyi walfalawāt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were driven through deserts and wilderness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أَيْدِيهِمْ مَغْلُولَةٌ إِلَى الْأَعْنَاقِ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aydīhim maghlūlatun ilal a`nāq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hands tied to their necks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يُطَافُ بِهِمْ فِي الْأَسْوَاقِ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yuṭāfu bihim fil aswāq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Paraded through the markets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فَالْوَيْلُ لِلْعُصَاةِ الْفُسَّاقِ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falwaylu lil`uṣātil fussāq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woe to the disobedient sinners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شِيثٍ وَلِيِّ اللَّهِ وَخِيَرَتِهِ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shīthin waliyyillāhi wakhiyaratih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Seth, Allah's guardian and His chosen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جَعَلَ اللَّهُ الشِّفَاءَ فِي تُرْبَتِهِ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ja`alallāhush shifā-a fī tur-batih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in whose soil Allah placed healing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لَقَدْ قَتَلُوْا بِقَتْلِكَ الْإِسْلَامَ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laqad qatalū biqatlikal islām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killed Islam by killing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وَعَطَّلُوْا الصَّلَاةَ وَالصِّيَامَ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wa`aṭṭaluṣ ṣalāta waṣ ṣiyām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suspended prayer and fasting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وَنَقَضُوْا السُّنَنَ وَالْأَحْكَامَ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wanaqaḍus sunana wal-aḥkām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demolished traditions and rulings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وَهَدَمُوْا قَوَاعِدَ الْإِيمَانِ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wahadamū qawā`idal īmān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destroyed the foundations of faith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وَحَرَّفُوْا آيَاتِ الْقُرْآنِ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waḥarrafū-āyātil qur-ān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distorted the verses of the Quran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وَهَمْلَجُوْا فِي الْبَغْيِ وَالْعُدْوَانِ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wahamlajū fil baghyi wal`udwān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hastened in oppression and enmity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لَقَدْ أَصْبَحَ رَسُولُ اللَّهِ مَوْتُورًا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laqad aṣbaḥa rasūlullāhi mawtūrā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Messenger of Allah became bereaved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وَعَادَ كِتَابُ اللَّهِ عَزَّ وَجَلَّ مَهْجُورًا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wa`āda kitābullāhi `azza wajalla mahjūrā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Book of Allah, Mighty and Majestic, became abandoned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وَغُودِرَ الْحَقُّ إِذْ قُهِرْتَ مَقْهُورًا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waghūdiral ḥaqqu idh quhir-ta maqhūrā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truth, when you were overcome, became overcome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وَفُقِدَ بِفَقْدِكَ التَّكْبِيرُ وَالتَّهْلِيلُ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wafuqida bifaqdikat takbīru wat tahlīl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your loss were lost the declarations of Allah's greatness and unity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مَنِ الْإِجَابَةُ تَحْتَ قُبَّتِهِ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manil ijābatu taḥta qubbatih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under whose dome prayers are answered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وَالتَّحْرِيمُ وَالتَّحْلِيلُ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taḥrīmu wat taḥlīl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forbidding and allowing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وَالتَّنْزِيلُ وَالتَّأْوِيلُ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 tanzīlu wat ta-wīl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revelation and interpretation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وَظَهَرَ بَعْدَكَ التَّغْيِيرُ وَالتَّبْدِيلُ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waẓahara ba`dakat taghyīru wat tabdīl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after you appeared alteration and change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وَالْإِلْحَادُ وَالتَّعْطِيلُ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wal-ilḥādu wat ta`ṭīl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deviation and suspension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وَالْأَهْوَاءُ وَالْأَضَالِيلُ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wal-ahwā-u wal-aḍālīl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whims and misguidance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وَالْفِتَنُ وَالْأَبَاطِيلُ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walfitanu wal-abāṭīl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trials and falsehood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فَقَامَ نَاعِيكَ عِنْدَ قَبْرِ جَدِّكَ الرَّسُولِ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faqāma nā`īka `inda qabri jaddikar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your mourner stood at your grandfather the Messenger's grave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فَنَعَاكَ إِلَيْهِ بِالدَّمْعِ الْهَطُولِ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fana`āka ilayhi bid dam`il haṭūl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announced your death to him with flowing tears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قَائِلًا: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qā-ilan: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Saying: O Messenger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قُتِلَ سِبْطُكَ وَفَتَاكَ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qutila sibṭuka wafatāk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grandson and beloved one has been killed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الْأَئِمَّةِ مِنْ ذُرِّيَّتِهِ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a-immati min dhurriyyatih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from whose progeny came the Imams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وَاسْتُبِيحَ أَهْلُكَ وَحِمَاكَ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wastubīḥa ahluka waḥimāk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family and sanctuary were violated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وَسُبِيَتْ بَعْدَكَ ذَرَارِيكَ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wasubiyat ba`daka dharārīk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progeny were taken captive after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وَوَقَعَ الْمَحْذُورُ بِعِتْرَتِكَ وَذَوِيكَ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wawaqa`al maḥdhūru bi`itratika wadhawīk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 was feared befell your family and kin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فَانْزَعَجَ الرَّسُولُ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fanza`ajar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Messenger was disturbed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وَبَكَى قَلْبُهُ الْمَهُولُ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wabakā qalbuhul mahūl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grieved heart wept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وَعَزَّاهُ بِكَ الْمَلَائِكَةُ وَالْأَنْبِيَاءُ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wa`azzāhu bikal malā-ikatu wal-anbiyā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angels and prophets consoled him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وَفُجِعَتْ بِكَ أُمُّكَ الزَّهْرَاءُ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wafuji`at bika ummukaz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mother Zahra was afflicted by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وَاخْتَلَفَتْ جُنُودُ الْمَلَائِكَةِ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wakhtalafat junūdul malā-ikatil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armies of the close angels differed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تُعَزِّي أَبَاكَ أَمِيرَ الْمُؤْمِنِينَ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tu`azzī abāka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Consoling your father, the Commander of the Faithful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وَأُقِيمَتْ لَكَ الْمَاتِمُ فِي أَعْلَى عِلِّيِّينَ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wa-uqīmat lakal mātimu fī a`lā `illiyyīn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funeral ceremonies were held for you in the highest heights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ابْنِ خَاتَمِ الْأَنْبِيَاءِ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khātamil anbiyā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son of the Seal of the Prophets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وَلَطَمَتْ عَلَيْكَ الْحُورُ الْعِينُ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walaṭamat `alaykal ḥūrul 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maidens of Paradise struck their faces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وَبَكَتِ السَّمَاءُ وَسُكَّانُهَا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wabakatis samā-u wasukkānuhā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heaven and its inhabitants wept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وَالْجِنَانُ وَخُزَّانُهَا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waljinānu wakhuzzānuhā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Paradise and its keepers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وَالْهِضَابُ وَأَقْطَارُهَا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walhiḍābu wa-aqṭāruhā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hills and their regions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وَالْبِحَارُ وَحِيتَانُهَا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walbiḥāru waḥītānuhā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seas and their whales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وَالْجِنَانُ وَوِلْدَانُهَا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waljinānu wawildānuhā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Paradise and its youth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وَالْبَيْتُ وَالْمَقَامُ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walbaytu walmaqām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House and the Station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وَالْمَشْعَرُ الْحَرَامُ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walmash`arul ḥarām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Sacred Monument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وَالْحِلُّ وَالْإِحْرَامُ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walḥillu wal-iḥrām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Hill and the Sanctuary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فَبِحُرْمَةِ هٰذَا الْمَكَانِ الْمُنِيفِ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fabiḥur-mati hādhal makānil munīf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by the sanctity of this noble place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ابْنِ سَيِّدِ الْأَوْصِيَاءِ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sayyidil awṣiyā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son of the Master of Successors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Send blessings upon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وَاحْشُرْنِي فِي زُمْرَتِهِمْ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waḥshur-nī fī zumratihim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gather me in their company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وَأَدْخِلْنِي الْجَنَّةَ بِشَفَاعَتِهِمْ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wa-adkhilnil jannata bishafā`atihim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admit me to Paradise by their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 أَتَوَسَّلُ إِلَيْكَ يَا أَسْرَعَ الْحَاسِبِينَ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atawassalu ilayka yā asra`al ḥāsibīn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beseech You, O Swiftest of Reckoners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أَكْرَمَ الْأَكْرَمِينَ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akramal akramīn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Most Generous of the generous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أَحْكَمَ الْحَاكِمِينَ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aḥkamal ḥākimīn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Most Wise of judges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بِمُحَمَّدٍ خَاتَمِ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bimuḥammadin khātamin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Muhammad, the Seal of the Prophets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وَرَسُولِكَ إِلَى الْعَالَمِينَ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warasūlika ilal `ālamīna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Messenger to all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وَبِأَخِيهِ وَابْنِ عَمِّهِ الْأَنْزَعِ الْبَطِينِ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wabi-akhīhi wabni `ammihil anza`il baṭīn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his brother and cousin, the baldheaded one with the large belly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اَلْعَالِمِ الْمَكِينِ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`ālimil makīn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knowledgeable, established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ابْنِ فَاطِمَةَ الزَّهْرَاءِ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son of Fatima the Radiant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عَلِيٍّ أَمِيرِ الْمُؤْمِنِينَ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`aliyyin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Ali, Commander of the Faithful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وَبِفَاطِمَةَ سَيِّدَةِ نِسَاءِ الْعَالَمِينَ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wabifāṭimata 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Fatima, the leader of the women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وَبِالْحَسَنِ الزَّكِيِّ عِصْمَةِ الْمُتَّقِينَ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ḥasaniz zakiyyi `iṣmatil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Hasan the Pure, protection of the God-fearing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وَبِأَبِي عَبْدِ اللَّهِ الْحُسَيْنِ أَكْرَمِ الْمُسْتَشْهَدِينَ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wabi-abī `abdillāhil ḥusayni akramil mustash-hadīn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Abu Abdullah Husayn, most noble of martyrs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وَبِأَوْلَادِهِ الْمَقْتُولِينَ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wabi-awlādihil maqtūlīn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his slain children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وَبِعِتْرَتِهِ الْمَظْلُومِينَ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wabi`itratihil maẓlūmīn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his oppressed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وَبِعَلِيِّ بْنِ الْحُسَيْنِ زَيْنِ الْعَابِدِينَ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wabi`aliyyibnil ḥusayni zaynil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Ali son of Husayn, ornament of the worshippers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وَبِمُحَمَّدِ بْنِ عَلِيٍّ قِبْلَةِ الْأَوَّابِينَ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wabimuḥammadibni `aliyyin qiblatil awwābīn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Muhammad son of Ali, direction of those who turn in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وَبِجَعْفَرِ بْنِ مُحَمَّدٍ أَصْدَقِ الصَّادِقِينَ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wabija`faribni muḥammadin aṣdaqiṣ ṣādiqīn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Jafar son of Muhammad, most truthful of the truthful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وَبِمُوسَى بْنِ جَعْفَرٍ مُظْهِرِ الْبَرَاهِينِ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wabimūsabni ja`farin muẓhiril barāhīn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Musa son of Jafar, manifester of proofs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ابْنِ خَدِيجَةَ الْكُبْرَى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khadījatal kubrā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son of Khadija the Great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وَبِعَلِيِّ بْنِ مُوسَى نَاصِرِ الدِّينِ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wabi`aliyyibni mūsā nāṣirid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Ali son of Musa, supporter of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وَبِمُحَمَّدِ بْنِ عَلِيٍّ قُدْوَةِ الْمُهْتَدِينَ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wabimuḥammadibni `aliyyin qudwatil muhtadīn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Muhammad son of Ali, exemplar of the guided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وَبِعَلِيِّ بْنِ مُحَمَّدٍ أَزْهَدِ الزَّاهِدِينَ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wabi`aliyyibni muḥammadin azhadiz zāhidīn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Ali son of Muhammad, most ascetic of the ascetics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وَبِالْحَسَنِ بْنِ عَلِيٍّ وَارِثِ الْمُسْتَخْلَفِينَ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ḥasanibni `aliyyin wārithil mustakhlafīn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Hasan son of Ali, inheritor of the successors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وَبِالْحُجَّةِ عَلَى الْخَلْقِ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ḥujjati `alal khalqi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the Proof over all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عَلَى مُحَمَّدٍ وَ آلِ مُحَمَّدٍ الصَّادِقِينَ الْأَبَرِّينَ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 muḥammadiniṣ ṣādiqīnal abarrīn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send blessings upon Muhammad and the family of Muhammad, the truthful, the righteous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آلِ طٰهٰ وَيٰسِ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āli ṭāhā wayāsīn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family of Taha and Yasin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تَجْعَلَنِي فِي الْقِيَامَةِ مِنَ الْآمِنِينَ الْمُطْمَئِنِّينَ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taj`alanī fil qiyāmati minal-āminīnal muṭma-innīn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make me on the Day of Resurrection among the secure and tranquil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اَلْفَائِزِينَ الْفَرِحِينَ الْمُسْتَبْشِرِينَ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fā-izīnal fariḥīnal mustabshirīn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successful, joyful, and glad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اكْتُبْنِي فِي الْمُسْلِمِينَ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allāhummaktubnī fil 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write me among the Muslims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ابْنِ سِدْرَةِ الْمُنْتَهَى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sidratil muntahā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son of Sidrat al-Muntaha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وَأَلْحِقْنِي بِالصَّالِحِينَ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wa-alḥiqnī biṣṣāliḥīn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join me with the righteous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لِي لِسَانَ صِدْقٍ فِي 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lī lisāna ṣidqin fil-ākhirīn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a truthful tongue among later generations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وَانْصُرْنِي عَلَى الْبَاغِينَ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wanṣur-nī `alal bāghīn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me against the oppressors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 كَيْدَ الْحَاسِدِينَ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kaydal ḥāsidīn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suffice me against the plotting of the envious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 عَنِّي مَكْرَ الْمَاكِرِينَ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 `annī makral mākirīn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 away from me the schemes of the schemers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وَاقْبِضْ عَنِّي أَيْدِيَ الظَّالِمِينَ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waqbiḍ `annī aydiyaẓ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restrain from me the hands of the oppressors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وَاجْمَعْ بَيْنِي وَبَيْنَ السَّادَةِ الْمَيَامِينِ فِي أَعْلَى عِلِّيِّينَ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wajma` baynī wabaynas sādatil mayāmīni fī a`lā `illiyyīn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gather me with the blessed masters in the highest heights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مَعَ الَّذِيْنَ أَنْعَمْتَ عَلَيْهِمْ مِنَ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ma`al ladhīna an`amta `alayhim minan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those whom You have blessed among the prophets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وَالصِّدِّيقِينَ وَالشُّهَدَاءِ وَالصَّالِحِينَ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 ṣiddīqīna wash shuhadā-i waṣ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truthful and the martyrs and the righteous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ابْنِ جَنَّةِ الْمَأْوَى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jannatil ma-wā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son of Paradise of Refuge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 dua continues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 أُقْسِمُ عَلَيْكَ بِنَبِيِّكَ الْمَعْصُومِ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uqsimu `alayka binabiyyikal ma`ṣūm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swear to You by Your infallible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وَبِحُكْمِكَ الْمَحْتُومِ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wabiḥukmikal maḥtūm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Your inevitable 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وَنَهْيِكَ الْمَكْتُومِ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wanahyikal maktūm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hidden prohibition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وَبِهٰذَا الْقَبْرِ الْمَلْمُومِ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wabihādhal qabril malmūm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this compacted grave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اَلْمُوَسَّدِ فِي كَنَفِهِ الْإِمَامِ الْمَعْصُومِ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muwassadi fī kanafihil imāmil ma`ṣūm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whose care lies the infallible Imam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اَلْمَقْتُولِ الْمَظْلُومِ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maqtūlil maẓlūm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slain, the oppressed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تَكْشِفَ مَا بِي مِنَ الْغُمُومِ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takshifa mā bī minal ghumūm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remove what sorrows are in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وَتَصْرِفَ عَنِّي شَرَّ الْقَدَرِ الْمَحْتُومِ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wataṣrifa `annī sharral qadaril maḥtūm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 away from me the evil of inevitable fate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وَتُجِيرَنِي مِنَ النَّارِ ذَاتِ السَّمُومِ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watujīranī minan nāri dhātis samūm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me from the scorching 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ابْنِ زَمْزَمَ وَالصَّفَا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zamzama waṣ ṣafā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son of Zamzam and Safa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جَلِّلْنِي بِنِعْمَتِكَ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jallinī bini`matik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cover me with Your blessing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وَرَضِّنِي بِقَسَمِكَ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waraḍḍinī biqasamik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content with Your portion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وَتَغَمَّدْنِي بِجُودِكَ وَكَرَمِكَ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wataghammadnī bijūdika wakaramik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encompass me with Your generosity and nobility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وَبَاعِدْنِي مِنْ مَكْرِكَ وَنِقْمَتِكَ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wabā`idnī min makrika waniqmatik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distance me from Your plotting and retribution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اعْصِمْنِي مِنَ الزَّلَلِ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allāhumma`ṣimnī minaz zalal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protect me from error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وَسَدِّدْنِي فِي الْقَوْلِ وَالْعَمَلِ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wasaddidnī fil qawli wal`amal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guide me in word and deed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وَافْسَحْ لِي فِي مُدَّةِ الْأَجَلِ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wafsaḥ lī fī muddatil ajal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extend for me the period of life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وَاعْفِنِي مِنَ الْأَوْجَاعِ وَالْعِلَلِ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wa`finī minal awjā`i wal`ilal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me from pains and illnesses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وَبَلِّغْنِي بِمَوَالِيَّ وَبِفَضْلِكَ أَفْضَلَ الْأَمَلِ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waballighnī bimawāliyya wabifaḍlika afḍalal amal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me reach, through my masters and Your grace, the best of hopes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3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the family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إِدْرِيسَ الْقَائِمِ لِلّٰهِ بِحُجَّتِهِ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idrīsal qā-imi lillāhi biḥujjatih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Enoch, who stood firm with Allah's evidence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الْمُرَمَّلِ بِالدِّمَاءِ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murammali bilddimā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 was soaked in blood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وَاقْبَلْ تَوْبَتِي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waqbal tawbatī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accept my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وَارْحَمْ عَبْرَتِي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war-ḥam `abratī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have mercy on my tears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وَأَقِلْنِي عَثْرَتِي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wa-aqilnī `athratī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overlook my stumble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وَنَفِّسْ كُرْبَتِي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wanaffis kur-batī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relieve my distress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لِي خَطِيئَتِي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khaṭī-atī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my sin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وَأَصْلِحْ لِي فِي ذُرِّيَّتِي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wa-aṣliḥ lī fī dhurriyyatī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 right my offspring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تَدَعْ لِي فِي هٰذَا الْمَشْهَدِ الْمُعَظَّمِ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tada` lī fī hādhal mash-hadil mu`aẓẓam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do not leave in this magnificent scene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وَالْمَحَلِّ الْمُكَرَّمِ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walmaḥallil mukarram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this honored place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ذَنْبًا إِلَّا غَفَرْتَهُ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dhanban illā ghafar-tah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sin but that You forgive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عَيْبًا إِلَّا سَتَرْتَهُ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`ayban illā satar-tah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fault but that You conceal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الْمَهْتُوكِ الْخِبَاءِ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mahtūkil khibā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whose tent was violated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غَمًّا إِلَّا كَشَفْتَهُ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ghamman illā kashaftah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sorrow but that You remove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رِزْقًا إِلَّا بَسَطْتَهُ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rizqan illā basaṭtah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sustenance but that You expand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جَاهًا إِلَّا عَمَرْتَهُ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jāhan illā `amar-tah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rank but that You elevate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فَسَادًا إِلَّا أَصْلَحْتَهُ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fasādan illā aṣlaḥtah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corruption but that You reform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أَمَلًا إِلَّا بَلَّغْتَهُ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amalan illā ballaghtah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hope but that You fulfill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دُعَاءً إِلَّا أَجَبْتَهُ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du`ā-an illā ajabtah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prayer but that You answer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مَضِيقًا إِلَّا فَرَّجْتَهُ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maḍīqan illā farrajtah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difficulty but that You relieve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شَمْلًا إِلَّا جَمَعْتَهُ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shamlan illā jama`tah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dispersed matter but that You gather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أَمْرًا إِلَّا أَتْمَمْتَهُ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amran illā atmamtah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affair but that You complete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مَالًا إِلَّا كَثَّرْتَهُ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mālan illā kathhar-tah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wealth but that You increase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خَامِسِ أَصْحَابِ أَهْلِ الْكِسَاءِ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khāmisi aṣ-ḥābi ahlil kisā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fifth of the People of the Cloak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خُلُقًا إِلَّا حَسَّنْتَهُ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khuluqan illā ḥassantah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character but that You improve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إِنْفَاقًا إِلَّا أَخْلَفْتَهُ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infāqan illā akhlaftah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spending but that You replenish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حَالًا إِلَّا عَمَرْتَهُ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ḥālan illā `amar-tah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condition but that You enhance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حَسُودًا إِلَّا قَمَعْتَهُ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ḥasūdan illā qama`tah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envious one but that You suppress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عَدُوًّا إِلَّا أَرْدَيْتَهُ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`aduwwan illā ar-daytah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enemy but that You destroy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شَرًّا إِلَّا كَفَيْتَهُ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sharran illā kafaytah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evil but that You suffice against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مَرَضًا إِلَّا شَفَيْتَهُ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maraḍan illā shafaytah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illness but that You cure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بَعِيدًا إِلَّا أَدْنَيْتَهُ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ba`īdan illā adnaytah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distant one but that You bring near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شَعَثًا إِلَّا لَمَمْتَهُ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sha`athan illā lamamtah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dishevelment but that You gather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سُؤَالًا إِلَّا أَعْطَيْتَهُ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su-ālan illā a`ṭaytah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request but that You grant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غَرِيبِ الْغُرَبَاءِ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gharībil ghurabā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stranger among strangers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 أَسْأَلُكَ خَيْرَ الْعَاجِلَةِ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khayral `ājilah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 for the good of this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وَثَوَابَ الْآجِلَةِ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wathawābal-ājilah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reward of the hereafter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أَغْنِنِي بِحَلَالِكَ عَنِ الْحَرَامِ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aghninī biḥalālika `anil ḥarām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enrich me with Your lawful instead of the unlawful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وَبِفَضْلِكَ عَنْ جَمِيعِ الْأَنَامِ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wabifaḍlika `an jamī`il anām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with Your grace instead of all creation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 أَسْأَلُكَ عِلْمًا نَافِعًا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 `ilman nāfi`ā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 for beneficial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وَقَلْبًا خَاشِعًا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waqalban khāshi`ā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humble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وَيَقِينًا شَافِيًا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wayaqīnan shāfiyā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healing certainty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وَعَمَلًا زَاكِيًا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wa`amalan zākiyā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pure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وَصَبْرًا جَمِيلًا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waṣabran jamīlā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beautiful patience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وَأَجْرًا جَزِيلًا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wa-ajran jazīlā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abundant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شَهِيدِ الشُّهَدَاءِ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shahīdish shuhadā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martyr among martyrs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ارْزُقْنِي شُكْرَ نِعْمَتِكَ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allāhummar-zuqnī shukra ni`matika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grant me gratitude for Your blessings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وَزِدْ فِي إِحْسَانِكَ وَكَرَمِكَ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wazid fī iḥsānika wakaramika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increase Your kindness and generosity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قَوْلِي فِي النَّاسِ مَسْمُوعًا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qawlī fin nāsi masmū`ā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word among people heard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وَعَمَلِي عِنْدَكَ مَرْفُوعًا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wa`amalī `indaka mar-fū`ā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deed with You elevated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وَأَثَرِي فِي الْخَيْرَاتِ مَتْبُوعًا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wa-atharī fil khayrāti matbū`ā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effect in good works followed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وَعَدُوِّي مَقْمُوعًا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wa`aduwwī maqmū`ā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enemy suppressed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 الْأَخْيَارِ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muḥammadinil akhyār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Muhammad and the family of Muhammad, the chosen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 آنَاءِ اللَّيْلِ وَأَطْرَافِ 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fī-ānā-il layli wa-aṭrāfin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hours of night and parts of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 شَرَّ الْأَشْرَارِ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sharral ashrār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protect me from the evil of the evil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وَطَهِّرْنِي مِنَ الذُّنُوبِ وَالْأَوْزَارِ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waṭahhir-nī minadh dhunūbi wal-awzār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purify me from sins and burdens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قَتِيلِ الْأَدْعِيَاءِ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qatīlil ad`iyā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 was killed by the pretenders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وَأَجِرْنِي مِنَ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wa-ajir-nī minan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 me from the Fire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وَأَحِلَّنِي دَارَ الْقَرَارِ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wa-aḥillanī dāral qarār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settle me in the abode of permanence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لِي وَلِجَمِيعِ إِخْوَانِي وَأَخَوَاتِي الْمُؤْمِنِينَ وَالْمُؤْمِنَاتِ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lī walijamī`i ikhwānī wa-akhawātil mu-minīna walmu-mināt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forgive me and all my believing brothers and sisters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the 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سَاكِنِ كَرْبَلَاءِ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sākini kar-balā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dweller of Karbala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بَكَتْهُ مَلَائِكَةُ السَّمَاءِ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bakat-hu malā-ikatus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for whom the angels of heaven wept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ذُرِّيَّتُهُ الْأَزْكِيَاءُ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dhurriyyatuhul azkiyā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whose progeny are the pure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يَعْسُوبِ الدِّينِ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ya`sūbid 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leader of religion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نُوحٍ الْمُجَابِ فِي دَعْوَتِهِ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nūḥinil mujābi fī da`watih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Noah, whose prayer was answered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مَنَازِلِ الْبَرَاهِينِ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manāzilil barāhīn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source of proofs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الْأَئِمَّةِ السَّادَاتِ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a-immatis sādāt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noble Imams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الْجُيُوبِ الْمُضَرَّجَاتِ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juyūbil muḍarrajāt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blood-stained clothing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الشِّفَاهِ الذَّابِلَاتِ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`alash shifāhidh dhābilāt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parched lips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النُّفُوسِ الْمُصْطَلِمَاتِ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`alan nufūsil muṣṭalimāt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destroyed souls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الْأَرْوَاحِ الْمُخْتَلِسَاتِ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ar-wāḥil mukhtalisāt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stolen spirits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الْأَجْسَادِ الْعَارِيَاتِ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ajsādil `āriyāt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exposed bodies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الْجُسُومِ الشَّاحِبَاتِ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jusūmish shāḥibāt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pale corpses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الدِّمَاءِ السَّائِلَاتِ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`alad dimā-is sā-ilāt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flowing blood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الْأَعْضَاءِ الْمُقَطَّعَاتِ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a`ḍā-il muqaṭṭa`āt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severed limbs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هُودٍ الْمَمْدُودِ مِنَ اللَّهِ بِمَعُونَتِهِ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hūdinil mamdūdi minallāhi bima`ūnatih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Hud, who was supported by Allah's aid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الرُّؤُوْسِ الْمُشَالَاتِ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`alar ru-ūsil mushālāt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raised heads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النِّسْوَةِ الْبَارِزَاتِ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`alan niswatil bārizāt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women who came forth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حُجَّةِ رَبِّ الْعَالَمِينَ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ḥujjati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proof of the Lord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وَعَلَى آبَائِكَ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wa`alā-ābā-ikaṭ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your pure forefathers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وَعَلَى أَبْنَائِكَ الْمُسْتَشْهَدِينَ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 abnā-ikal mustash-hadīn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your martyred sons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وَعَلَى ذُرِّيَّتِكَ النَّاصِرِينَ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 dhurriyyatikan nāṣirīn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your supporting progeny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وَعَلَى الْمَلَائِكَةِ الْمُضَاجِعِينَ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wa`alal malā-ikatil muḍāji`īn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the angels who rest beside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الْقَتِيلِ الْمَظْلُومِ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qatīlil maẓlūm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slain oppressed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أَخِيهِ الْمَسْمُومِ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akhīhil masmūm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his poisoned brother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عَلِيٍّ الْكَبِيْرِ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`aliyyinal kabīr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Ali the elder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صَالِحٍ الَّذِيْ تَوَجَّهَ لِلّٰهِ بِكَرَامَتِهِ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ṣāliḥinil ladhī tawajjaha lillāhi bikarāmatih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Salih, who turned to Allah with His honor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الرَّضِيعِ الصَّغِيرِ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`alar raḍī`iṣ ṣaghīr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young infant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الْأَبْدَانِ السَّلِيبَةِ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abdānis salībah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plundered bodies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الْعِتْرَةِ الْقَرِيبَةِ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`itratil qarībah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near 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الْمُجَدَّلِينَ فِي الْفَلَوَاتِ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mujaddalīna fil falawāt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those thrown in the desert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النَّازِحِينَ عَنِ الْأَوْطَانِ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`alan nāziḥīna `anil awṭān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those distant from their homes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الْمَدْفُونِينَ بِلَا أَكْفَانِ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madfūnīna bilā akfān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those buried without shrouds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الرُّؤُوْسِ الْمُفَرَّقَةِ عَنِ الْأَبْدَانِ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`alar ru-ūsil mufarraqati `anil abdān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heads separated from bodies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الْمُحْتَسِبِ الصَّابِرِ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muḥtasibiṣ ṣābir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patient one who expected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الْمَظْلُومِ بِلَا نَاصِرٍ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maẓlūmi bilā nāṣir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oppressed without helpers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سَاكِنِ التُّرْبَةِ الزَّاكِيَةِ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sākinit tur-batiz zākiyah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dweller of the pure soil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إِبْرَاهِيمَ الَّذِيْ حَبَاهُ اللَّهُ بِخُلَّتِهِ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ibrāhīmal ladhī ḥabāhullāhu bikhullatih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Abraham, whom Allah blessed with His friendship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صَاحِبِ الْقُبَّةِ السَّامِيَةِ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ṣāḥibil qubbatis sāmiyah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owner of the lofty dome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طَهَّرَهُ الْجَلِيلُ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ṭahharahul jalīl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whom the Majestic One purified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مَنِ افْتَخَرَ بِهِ جَبْرَائِيلُ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maniftakhara bihi jabrā-īl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of whom Gabriel was proud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نَاغَاهُ فِي الْمَهْدِ مِيكَائِيلُ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nāghāhu fil mahdi mīkā-īl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whom Michael cradled in the cradle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نُكِثَتْ ذِمَّتُهُ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nukithat dhimmatuh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whose covenant was broken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هُتِكَتْ حُرْمَتُهُ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hutikat ḥur-matuh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whose sanctity was violated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أُرِيقَ بِالظُّلْمِ دَمُهُ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urīqa biẓ ẓulmi damuh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whose blood was unjustly spilled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الْمُغَسَّلِ بِدَمِ الْجِرَاحِ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mughassali bidamil jirāḥ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washed with the blood of wounds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الْمُجَرَّعِ بِكَأْسَاتِ الرِّمَاحِ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mujarra`i bika-sātir rimāḥ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made to drink from spear tips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الْمُضَامِ الْمُسْتَبَاحِ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muḍāmil mustabāḥ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oppressed one whose sanctuary was violated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إِسْمَاعِيلَ الَّذِيْ فَدَاهُ اللَّهُ بِذِبْحٍ عَظِيمٍ مِنْ جَنَّتِهِ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ismā`īlal ladhī fadāhullāhu bidhibḥin `aẓīmin min jannatih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Ishmael, whom Allah ransomed with a great sacrifice from His paradise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الْمَنْحُورِ فِي الْوَرَى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manḥūri fil warā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 was slain among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مَنْ دَفَنَهُ أَهْلُ الْقُرَى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man dafanahu ahlul qurā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whom the villagers buried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الْمَقْطُوعِ الْوَتِينِ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maqṭū`il watīn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whose jugular vein was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الْمُحَامِي بِلَا مُعِينٍ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muḥāmī bilā mu`īn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who defended without support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الشَّيْبِ الْخَضِيبِ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`alash shaybil khaḍīb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blood-dyed gray hair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الْخَدِّ التَّرِيبِ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khaddit tarīb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dust-covered cheek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الْبَدَنِ السَّلِيبِ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badanis salīb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plundered body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الثَّغْرِ الْمَقْرُوعِ بِالْقَضِيبِ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`alath thaghril maqrū`i bil qaḍīb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teeth struck with the rod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الرَّأْسِ الْمَرْفُوعِ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`alar ra-sil mar-fū`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raised head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الْأَجْسَامِ الْعَارِيَةِ فِي الْفَلَوَاتِ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ajsāmil `āriyati fil falawāt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bare bodies in the desert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Nahiya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