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  <p:sldId id="450" r:id="rId200"/>
    <p:sldId id="451" r:id="rId201"/>
    <p:sldId id="452" r:id="rId202"/>
    <p:sldId id="453" r:id="rId203"/>
    <p:sldId id="454" r:id="rId204"/>
    <p:sldId id="455" r:id="rId205"/>
    <p:sldId id="456" r:id="rId206"/>
    <p:sldId id="457" r:id="rId207"/>
    <p:sldId id="458" r:id="rId208"/>
    <p:sldId id="459" r:id="rId209"/>
    <p:sldId id="460" r:id="rId210"/>
    <p:sldId id="461" r:id="rId2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Relationship Id="rId193" Type="http://schemas.openxmlformats.org/officeDocument/2006/relationships/slide" Target="slides/slide188.xml"/><Relationship Id="rId194" Type="http://schemas.openxmlformats.org/officeDocument/2006/relationships/slide" Target="slides/slide189.xml"/><Relationship Id="rId195" Type="http://schemas.openxmlformats.org/officeDocument/2006/relationships/slide" Target="slides/slide190.xml"/><Relationship Id="rId196" Type="http://schemas.openxmlformats.org/officeDocument/2006/relationships/slide" Target="slides/slide191.xml"/><Relationship Id="rId197" Type="http://schemas.openxmlformats.org/officeDocument/2006/relationships/slide" Target="slides/slide192.xml"/><Relationship Id="rId198" Type="http://schemas.openxmlformats.org/officeDocument/2006/relationships/slide" Target="slides/slide193.xml"/><Relationship Id="rId199" Type="http://schemas.openxmlformats.org/officeDocument/2006/relationships/slide" Target="slides/slide19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02" Type="http://schemas.openxmlformats.org/officeDocument/2006/relationships/slide" Target="slides/slide197.xml"/><Relationship Id="rId203" Type="http://schemas.openxmlformats.org/officeDocument/2006/relationships/slide" Target="slides/slide198.xml"/><Relationship Id="rId204" Type="http://schemas.openxmlformats.org/officeDocument/2006/relationships/slide" Target="slides/slide199.xml"/><Relationship Id="rId205" Type="http://schemas.openxmlformats.org/officeDocument/2006/relationships/slide" Target="slides/slide200.xml"/><Relationship Id="rId206" Type="http://schemas.openxmlformats.org/officeDocument/2006/relationships/slide" Target="slides/slide201.xml"/><Relationship Id="rId207" Type="http://schemas.openxmlformats.org/officeDocument/2006/relationships/slide" Target="slides/slide202.xml"/><Relationship Id="rId208" Type="http://schemas.openxmlformats.org/officeDocument/2006/relationships/slide" Target="slides/slide203.xml"/><Relationship Id="rId209" Type="http://schemas.openxmlformats.org/officeDocument/2006/relationships/slide" Target="slides/slide204.xml"/><Relationship Id="rId210" Type="http://schemas.openxmlformats.org/officeDocument/2006/relationships/slide" Target="slides/slide205.xml"/><Relationship Id="rId211" Type="http://schemas.openxmlformats.org/officeDocument/2006/relationships/slide" Target="slides/slide20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صِرَٰطَ ٱلَّذِينَ أَنْعَمْتَ عَلَيْهِمْ غَيْرِ ٱلْمَغْضُوبِ عَلَيْهِمْ وَلَا ٱلضَّآلِّينَ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ṣirāṭal ladhīna an`amta `alayhim ghayril maghḍūbi `alayhim walaḍ ḍāllīn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path of those upon whom Thou hast bestowed favors. Not (the path) of those upon whom Thy wrath is brought down, nor of those who go astray.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فَسَبِّحْ بِحَمْدِ رَبِّكَ وَٱسْتَغْفِرْهُ ۚ إِنَّهُۥ كَانَ تَوَّابًۢا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fasabbiḥ biḥamdi rabbika wastaghfirh ۚ innahu kāna tawwābā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celebrate the praise of your Lord, and ask His forgiveness; surely He is oft-returning (to mercy).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Tasbeehatul Arba 15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Ruku,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Stand up from ruku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Zilzaal (#99):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Stand up for the next unit.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Prayer 2 - Unit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al-Hamd (#1):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ٱلْحَمْدُ لِلَّهِ رَبِّ ٱلْعَـٰلَمِينَ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al-ḥamdu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is due to Allah,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ar-raḥmānir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مَـٰلِكِ يَوْمِ ٱلدِّينِ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māliki yawmid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Master of the Day of Judgment.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إِيَّاكَ نَعْبُدُ وَإِيَّاكَ نَسْتَعِينُ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iyyāka na`budu wa iyyāka nasta`īn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Thee do we serve and Thee do we beseech for help.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إِذَا زُلْزِلَتِ ٱلْأَرْضُ زِلْزَالَهَا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idhā zulzilatil-arḍu zilzālahā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the earth is shaken with her (violent) shaking,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ٱهْدِنَا ٱلصِّرَٰطَ ٱلْمُسْتَقِيمَ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ihdinaṣ ṣirāṭal mustaqīm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Keep us on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صِرَٰطَ ٱلَّذِينَ أَنْعَمْتَ عَلَيْهِمْ غَيْرِ ٱلْمَغْضُوبِ عَلَيْهِمْ وَلَا ٱلضَّآلِّينَ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ṣirāṭal ladhīna an`amta `alayhim ghayril maghḍūbi `alayhim walaḍ ḍāllīn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path of those upon whom Thou hast bestowed favors. Not (the path) of those upon whom Thy wrath is brought down, nor of those who go astray.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al-Ikhlas (#112):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قُلْ هُوَ ٱللَّهُ أَحَدٌ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qul huwallāhu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Say: He, Allah, is 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ٱللَّهُ ٱلصَّمَدُ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allāhuṣ ṣamad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is He on Whom all depend.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يَلِدْ وَلَمْ يُولَدْ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yalid walam yūlad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begets not, nor is He begotten.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 لَّهُۥ كُفُوًا أَحَدٌۢ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kufuwan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none is like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Tasbeehatul Arba 15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وَأَخْرَجَتِ ٱلْأَرْضُ أَثْقَالَهَا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wa-akhrajatil-arḍu athqālahā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earth brings forth her burdens,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Ruku,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Stand up from ruku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وَقَالَ ٱلْإِنسَـٰنُ مَا 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waqālal-insānu mā 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man says: What has befallen her?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this dua in sajdah: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لَبِسَ الْعِزَّ وَالْوَقَارَ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labisal `izza walwaqār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has dressed Himself dignity and sobriety!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تَعَطَّفَ بِالْمَجْدِ وَتَكَرَّمَ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ta`aṭṭafa bil majdi watakarrama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has deigned and condescended with grandeur!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لَا يَنْبَغِيْ التَّسْبِيْحُ إِلَّا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lā yanbaghit tasbīḥu illā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save Whom none is worthy of being glorified!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يَوْمَئِذٍ تُحَدِّثُ أَخْبَارَهَا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yawma-idhin tuḥaddithu akhbārahā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that day she shall tell her news,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اَحْصَى كُلَّ شَيْءٍ عِلْمُهُ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aḥṣā kulla shay-in `ilmuh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Whose knowledge has counted all things!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ذِيْ الْمَنِّ وَالنِّعَمِ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dhil manni wan ni`am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Lord of bounty and boon!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ذِيْ الْقُدْرَةِ وَالْكَرَمِ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dhil qudrati walkaram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Lord of omnipotence and nobility!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اَسْئَلُكَ بِمَعَاقِدِ الْعِزِّ مِنْ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bima`āqidil `izzi min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the objects of dignity in Your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وَمُنْتَهَى الرَّحْمَةِ مِنْ كِتَابِكَ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wamuntahar raḥmati min kitābik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the utmost of mercy in Your Book,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وَاِسْمِكَ الْاَعْظَمِ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waismikal a`ẓam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Greatest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وَكَلِمَاتِكَ التَّامَّةِ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wakalimātikat tāmmah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Accomplished Words,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اَلَّتِيْ تَمَّتْ صِدْقًا وَعَدْلًا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latī tammat ṣidqan wa`adlā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have been accomplished truly and justly,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عَلَى مُحَمَّدٍ وَاَهْلِ بَيْتِهِ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wa-ahli baytih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(please] send blessings to Muhammad and his Household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Hajaat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بِأَنَّ رَبَّكَ أَوْحَىٰ لَهَا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bi-anna rabbaka awḥā lahā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Because your Lord had inspired 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Tashahud and Salaam, and complete the prayer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After completing both prayers, say as many times as possible in one breath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رَبِّ يَا رَبِّ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rabbi yā rabb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Lord, O Lord!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 as many times as possible in one breath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رَبَّاهُ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rabbāh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Lord, O my Lord!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 as many times as possible in one breath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رَبِّ رَبِّ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rabbi rabb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Lord, Lord!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يَوْمَئِذٍ يَصْدُرُ ٱلنَّاسُ أَشْتَاتًا لِّيُرَوْا۟ أَعْمَـٰلَهُمْ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yawma-idhiy yaṣdurun nāsu ashtātal liyuraw a`mālahum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that day men shall come forth in sundry bodies that they may be shown their works.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 as many times as possible in one breath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 as many times as possible in one breath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حَيُّ يَا حَيُّ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ḥayyu yā ḥayy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Ever-living, O Ever-living!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 as many times as possible in one breath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رَحِيمُ يَا رَحِيمُ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raḥīmu yā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All-merciful, O All-merciful!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repeat seven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رَحْمٰنُ يَا رَحْمٰنُ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raḥmānu 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All-compassionate, O All-compassionate!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repeat seven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فَمَن يَعْمَلْ مِثْقَالَ ذَرَّةٍ خَيْرًا يَرَهُۥ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faman ya`mal mithqāla dharratin khayran yarah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So. he who has done an atom's weight of good shall see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Finally recite this dua: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All-compassionate,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اَفْتَتِحُ الْقَوْلَ بِحَمْدِكَ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aftatiḥul qawla biḥamdik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commence my wording with declaring praise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وَاَنْطِقُ بِالثَّنَاءِ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wa-anṭiqu bith thanā-i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utter the words of tribute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اُمَجِّدُكَ وَلَا غَايَةَ لِمَدْحِكَ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umajjiduka walā ghāyata limad-ḥik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glorify You although Your glory is limitless,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اُثْنِيْ عَلَيْكَ وَمَنْ يَبْلُغُ غَايَةَ ثَنَائِكَ وَاَمَدَ مَجْدِكَ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uthnī `alayka waman yablughu ghāyata thanā-ika wa-amada majdik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compliment You although none can ever compliment You as much as You deserve and none can ever attain the extent of Your glory!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وَاَنَّى لِخَلِيْقَتِكَ كُنْهُ مَعْرِفَةِ مَجْدِكَ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wa-annā likhalīqatika kunhu ma`rifati majdik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how can Your creatures ever recognize Your glory [in its actual measure]!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وَاَيَّ زَمَنٍ لَمْ تَكُنْ مَمْدُوْحًا بِفَضْلِكَ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wa-ayya zamanin lam takun mamdūḥan bifaḍlik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how can there be any moment for which You do not deserve praise due to Your favors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مَوْصُوْفًا بِمَجْدِكَ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mawṣūfan bimajdik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which You are not ascribed to glory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Prayer 1 - Unit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 يَعْمَلْ مِثْقَالَ ذَرَّةٍ شَرًّا يَرَهُۥ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man ya`mal mithqāla dharratin sharran yarah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who has done an atom's weight of evil shall see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عَوَّادًا عَلَى الْمُذْنِبِيْنَ بِحِلْمِكَ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`awwādan `alal mudhnibīna biḥilmik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which You do not incessantly treat the sinful with Your forbearance?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تَخَلَّفَ سُكَّانُ اَرْضِكَ عَنْ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takhallafa sukkānu ar-ḍika `an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Although the inhabitants of Your earth have fallen behind in being obedient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فَكُنْتَ عَلَيْهِمْ عَطُوْفًا بِجُوْدِكَ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fakunta `alayhim `aṭūfan bijūdik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been kind to them out of Your munificence,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جَوَادًا بِفَضْلِكَ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jawādan bifaḍlik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munificent out of Your favors,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عَوَّادًا بِكَرَمِكَ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`awwādan bikaramik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liberal out of Your generosity.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لَا إِلٰهَ إِلَّا اَنْتَ الْمَنَّانُ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lā ilāha illā antal mannān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save Whom there is no god! O All-benevolent!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ذُوْ الْجَلاَلِ وَالْاِكْرَامِ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dhul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Glory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Tasbeehatul Arba 15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Ruku,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Stand up from ruku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al-Hamd (#1):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Stand up for the next unit.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Prayer 1 - Unit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al-Hamd (#1):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ٱلْحَمْدُ لِلَّهِ رَبِّ ٱلْعَـٰلَمِينَ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al-ḥamdu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is due to Allah,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ar-raḥmānir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مَـٰلِكِ يَوْمِ ٱلدِّينِ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māliki yawmid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Master of the Day of Judgment.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إِيَّاكَ نَعْبُدُ وَإِيَّاكَ نَسْتَعِينُ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iyyāka na`budu wa iyyāka nasta`īn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Thee do we serve and Thee do we beseech for help.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ٱلْحَمْدُ لِلَّهِ رَبِّ ٱلْعَـٰلَمِينَ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al-ḥamdu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is due to Allah,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ٱهْدِنَا ٱلصِّرَٰطَ ٱلْمُسْتَقِيمَ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ihdinaṣ ṣirāṭal mustaqīm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Keep us on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صِرَٰطَ ٱلَّذِينَ أَنْعَمْتَ عَلَيْهِمْ غَيْرِ ٱلْمَغْضُوبِ عَلَيْهِمْ وَلَا ٱلضَّآلِّينَ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ṣirāṭal ladhīna an`amta `alayhim ghayril maghḍūbi `alayhim walaḍ ḍāllīn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path of those upon whom Thou hast bestowed favors. Not (the path) of those upon whom Thy wrath is brought down, nor of those who go astray.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Aadiyaat (#100):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وَٱلْعَـٰدِيَـٰتِ ضَبْحًا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`ādiyāti ḍabḥā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swear by the runners breathing pantingly,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فَٱلْمُورِيَـٰتِ قَدْحًا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 mūriyāti qad-ḥā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those that produce fire striking,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فَٱلْمُغِيرَٰتِ صُبْحًا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 mughīrāti ṣubḥā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those that make raids at morn,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فَأَثَرْنَ بِهِۦ نَقْعًا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fa-atharna bihi naq`ā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thereby raise dust,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فَوَسَطْنَ بِهِۦ جَمْعًا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fawasaṭna bihi jam`ā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 rush thereby upon an assembly: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 ٱلْإِنسَـٰنَ لِرَبِّهِۦ لَكَنُودٌ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innal-insāna lirabbihi lakanūd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Most surely man is ungrateful to his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ar-raḥmānir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وَإِنَّهُۥ عَلَىٰ ذَٰلِكَ لَشَهِيدٌ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innahu `alā dhālika lashahīd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most surely he is a witness of that.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وَإِنَّهُۥ لِحُبِّ ٱلْخَيْرِ لَشَدِيدٌ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innahu liḥubbil khayri lashadīd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most surely he is tenacious in the love of wealth.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أَفَلَا يَعْلَمُ إِذَا بُعْثِرَ مَا فِى ٱلْقُبُورِ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afalā ya`lamu idhā bu`thira mā fil qubūr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Does he not then know when what is in the graves is raised,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وَحُصِّلَ مَا فِى ٱلصُّدُورِ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waḥuṣṣila mā fiṣ ṣudūr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what is in the breasts is made apparent?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 رَبَّهُم بِهِمْ يَوْمَئِذٍ لَّخَبِيرٌۢ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 rabbahum bihim yawma-idhin lakhabīr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Most surely their Lord that day shall be fully aware of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Tasbeehatul Arba 15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Ruku,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مَـٰلِكِ يَوْمِ ٱلدِّينِ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māliki yawmid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Master of the Day of Judgment.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Stand up from ruku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إِيَّاكَ نَعْبُدُ وَإِيَّاكَ نَسْتَعِينُ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iyyāka na`budu wa iyyāka nasta`īn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Thee do we serve and Thee do we beseech for help.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to sajdah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Sit up and recite Tasbeehatul Arba 10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وَ الْحَمْدُ لِلَّهِ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wal ḥamdu lillāh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and praise be to Allah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اِلٰهَ اِلَّا اللَّهُ وَ اللَّهُ اَكْبَرُ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ilāha illallāhu wallāhu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god except Allah and Allah is Greater than anything else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Complete the prayer.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Prayer 2 - Unit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al-Hamd (#1):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ٱهْدِنَا ٱلصِّرَٰطَ ٱلْمُسْتَقِيمَ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ihdinaṣ ṣirāṭal mustaqīm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Keep us on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ٱلْحَمْدُ لِلَّهِ رَبِّ ٱلْعَـٰلَمِينَ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al-ḥamdu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is due to Allah,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ar-raḥmānir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مَـٰلِكِ يَوْمِ ٱلدِّينِ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māliki yawmid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Master of the Day of Judgment.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إِيَّاكَ نَعْبُدُ وَإِيَّاكَ نَسْتَعِينُ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iyyāka na`budu wa iyyāka nasta`īn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Thee do we serve and Thee do we beseech for help.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ٱهْدِنَا ٱلصِّرَٰطَ ٱلْمُسْتَقِيمَ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ihdinaṣ ṣirāṭal mustaqīm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Keep us on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صِرَٰطَ ٱلَّذِينَ أَنْعَمْتَ عَلَيْهِمْ غَيْرِ ٱلْمَغْضُوبِ عَلَيْهِمْ وَلَا ٱلضَّآلِّينَ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ṣirāṭal ladhīna an`amta `alayhim ghayril maghḍūbi `alayhim walaḍ ḍāllīn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path of those upon whom Thou hast bestowed favors. Not (the path) of those upon whom Thy wrath is brought down, nor of those who go astray.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Recite Sura an-Nasr (#110):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إِذَا جَآءَ نَصْرُ ٱللَّهِ وَٱلْفَتْحُ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idhā jā-a naṣrullāhi wal fat-ḥ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there comes the help of Allah and the victory,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وَرَأَيْتَ ٱلنَّاسَ يَدْخُلُونَ فِى دِينِ ٱللَّهِ أَفْوَاجًا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wara-aytan nāsa yadkhulūna fī dīnillāhi afwājā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see men entering the religion of Allah in companies,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Jafare Tayyar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