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لآ اِلٰهَ اِلَّا اللَّهُ الْحَلِيْمُ الْكَرِيْمُ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سَلاَمٌ عَلَى الْمُرْسَلِيْنَ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salāmun `alal mur-salīn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on the Messengers.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الْحَمْدُ لِلَّهِ رَبِّ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 ḥamdu lillāhi 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is for Allah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صَلَّى اللَّهُ عَلَى مُحَمَّدٍ وَ آلِهِ الطَّاهِرِيْنَ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ṣallallāhu `alā muḥammadin wa-ālihiṭ ṭāhirīn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bless Muhammad and his pure family.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2500"/>
              </a:spcAft>
              <a:defRPr sz="2000" i="0" b="1">
                <a:solidFill>
                  <a:srgbClr val="898989"/>
                </a:solidFill>
                <a:latin typeface="Calibri"/>
              </a:defRPr>
            </a:pPr>
            <a:r>
              <a:t>Then recite isteghfar 70 times:</a:t>
            </a:r>
          </a:p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أَسْتَغْفِرُ اللَّهَ رَبِّيْ وَأَتُوبُ إِلَيْهِ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astaghfirullāha rabbī wa-atūbu ilayh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the forgiveness of Allah, my Lord, and I repent before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Ask for the forgiveness of forty believers, men and women, who have died or are living, by repeating forty 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اغْفِرْ 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allāhummaghfir li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forgive (Name]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If it is not possible to name forty believers, name as many as possible and then say: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اغْفِرْ لِلْمُؤْمِنِيْنَ وَ الْمُؤْمِنَاتِ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allāhummaghfir lilmu-minīna wal mu-mināt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forgive all believers, male and female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recite: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اَسْتَغْفِرُ اللَّهَ الَّذِيْ لَا اِلٰهَ اِلَّا هُوَ الْحَيُّ الْقَيُّومُ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astaghfirullāhal ladhī lā ilāha illā huwal ḥayyul qayyūm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forgiveness of Allah, He who there is no god but He, the Ever living, the subsisting,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 لِجَمِيْعِ ظُلْمِيْ وَ جُرْمِي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lijamī`i ẓulmī wa jur-mī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all my oppressions and my sins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اِسْرَاْفِيْ عَلَى نَفْسِي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israfī `alā nafsī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excesses on my soul,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اَتُوْبُ اِلَيْهِ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atūbu ilayh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turn (repentant] to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2500"/>
              </a:spcAft>
              <a:defRPr sz="2000" i="0" b="1">
                <a:solidFill>
                  <a:srgbClr val="898989"/>
                </a:solidFill>
                <a:latin typeface="Calibri"/>
              </a:defRPr>
            </a:pPr>
            <a:r>
              <a:t>Then repeat 7 times:</a:t>
            </a:r>
          </a:p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هٰذَا مَقَامُ الْعَائِذِ بِكَ مِنَ النَّارِ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hādhā maqāmul `ā-idhi bika minan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This is the position of one who seeks refuge in You from the fire [of Hell]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2500"/>
              </a:spcAft>
              <a:defRPr sz="2000" i="0" b="1">
                <a:solidFill>
                  <a:srgbClr val="898989"/>
                </a:solidFill>
                <a:latin typeface="Calibri"/>
              </a:defRPr>
            </a:pPr>
            <a:r>
              <a:t>Then repeat 300 times:</a:t>
            </a:r>
          </a:p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اَلْعَفْوَ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`afw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(I ask for] forgiveness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recite: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رَبِّ اغْفِرْ لِيْ وَ ارْحَمْنِيْ وَ تُبْ عَلَيَّ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rabbighfir lī war-ḥamnī wa tub `alayy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Lord, forgive me and have mercy on me, and turn to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اِنَّكَ اَنْتَ التَّوَّابُ الرَّحِيْمُ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antat tawwābur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Surely You are the Oft-returning,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لآ اِلٰهَ اِلَّا اللَّهُ الْحَلِيْمُ الْكَرِيْمُ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illallāhul ḥalīmul 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except Allah the Forbearing, the Generous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لآ اِلٰهَ اِلَّا اللَّهُ الْعَلِيُّ الْعَظِيْمُ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illallāhul `aliyyul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except Allah the High the Almighty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 رَبِّ السَّمَاوَاتِ السَّبْعِ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subḥānallāhi rabbis samāwātis sab`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Allah Lord of the seven heavens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رَبِّ الَارْضِيْنَ السَّبْعِ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rabbil ar-ḍīnas sab`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Lord of the seven earths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مَا فِيْهِنَّ وَ مَا بَيْنَهُنَّ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mā fīhinna wa mā baynahunn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whatever is in them, and between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مَا فَوْقَهُنَّ وَ مَا تَحْتَهُنَّ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mā fawqahunna wa mā taḥtahunn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above them and below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رَبُّ الْعَرْشِ الْعَظِيْمِ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rabbul `ar-shil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Lord of the Mighty Throne.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Qunoot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