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أَسْتَغْفِرُ اللَّهَ الَّذِيْ لَا إِلٰهَ إِلَّا هُوَ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رَحِيمُ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All-merciful!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بَدِيعَ السَّمَاوَاتِ وَالْاَرْضِ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badī`as samāwāti wal-ar-ḍ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Fashioner of the heavens and the earth!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الْجَلاَلِ وَالْاِكْرَامِ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jalāli wal-ikrām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majesty and honor!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حَيُّ يَا قَيُّومُ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ḥayyu yā qayyūm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Ever-living! O Self-Subsistent!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حَنَّانُ يَا مَنَّانُ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ḥannānu yā mannān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All-tender! O All-donor!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لَا إِلٰهَ إِلَّا أَنْتَ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lā ilāha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save Whom there is no god!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آمِيْنَ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āmīn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Respond to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أَسْتَغْفِرُ اللَّهَ الَّذِيْ لَا إِلٰهَ إِلَّا هُوَ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astaghfirullāhal ladhī lā ilāha illā huw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implore Allah for forgiveness. There is no god save He,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اَلْحَيُّ الْقَيُّومُ وَأَتُوبُ إِلَيْهِ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ḥayyul qayyūmu wa-atūbu ilayh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Ever-living, the Self-Subsistent; and to Him I turn repentant.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رَحْمٰنُ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raḥmān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All-beneficent!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