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لَا إِلٰهَ إِلَّا اللَّهُ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وَحْدَهُ لَا شَرِيْكَ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waḥdahu lā 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 without having any partner.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لَهُ الْمُلْكُ وَلَهُ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lahul mulku walahul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is the kingdom and His is all praise.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يُحْيِيْ وَيُمِيْتُ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yuḥyī wayumīt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grants life and causes to die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وَيُمِيْتُ وَيُحْيِيْ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wayumītu wayuḥyī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causes to die and grants life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حَيٌّ لَا يَمُوْتُ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ḥayyun lā yamūt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He is Ever-living and never dies.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بِيَدِهِ الْخَيْرُ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biyadihil khayr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His Hand is all goodness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عَلَى كُلِّ شَيْءٍ قَدِيْرٌ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has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Duas day of Arafah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