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لَا إِلٰهَ إِلَّا اللَّهُ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إِلٰهَ إِلَّا اللَّهُ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ilāha illallāh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وَحْدَهُ لَا شَرِيْكَ 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waḥdahu lā sharīka 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alone without having any partner.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لَهُ الْمُلْكُ وَلَهُ الْحَمْدُ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lahul mulku walahul ḥamd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His is the kingdom and His is all praise.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يُحْيِيْ وَيُمِيْتُ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yuḥyī wayumīt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 grants life and causes to die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وَيُمِيْتُ وَيُحْيِيْ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wayumītu wayuḥyī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He causes to die and grants life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وَهُوَ حَيٌّ لَا يَمُوْتُ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wahuwa ḥayyun lā yamūt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while He is Ever-living and never dies.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بِيَدِهِ الْخَيْرُ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biyadihil khayr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His Hand is all goodness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وَهُوَ عَلَى كُلِّ شَيْءٍ قَدِيْرٌ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wahuwa `alā kulli shay-in qadīr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He has power over all things.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