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the betterment of society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ارْزُقْنَا تَوْفِيقَ الطَّاعَةِ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اكْفُفْ اَيْدِيَنَا عَنِ الظُّلْمِ وَ السِّرْقَةِ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wakfuf aydiyanā `aniẓ ẓulmi was sir-qah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 back our hands from injustice and theft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اغْضُضْ اَبْصَارَنَا عَنِ الْفُجُورِ وَ الْخِيَانَةِ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waghḍuḍ abṣāranā `anil fujūri wal khiyānah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veil our sights from immorality and treason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اسْدُدْ اَسْمَاعَنَا عَنِ اللَّغْوِ وَ الْغِيبَةِ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wasdud asmā`anā `anil laghwi wal ghībah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block our ears from vain talk and backbiting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تَفَضَّلْ عَلَى عُلَمَائِنَا بِالزُّهْدِ وَ النَّصِيحَةِ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tafaḍḍal `alā `ulamā-inā bizzuhdi wan naṣīḥah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favour: our scholars with abstinece and sincere advice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الْمُتَعَلِّمِيْنَ بِالْجُهْدِ وَ الرَّغْبَةِ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muta`allimīna bil juhdi war raghbah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learners with hard work and enthusiasm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الْمُسْتَمِعِينَ بِالْإِتِّبَاعِ وَ الْمَوْعِظَةِ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mustami`īna bil ittibā`i wal maw`iẓah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listeners with obedience and taking heed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مَرْضَى الْمُسْلِمِيْنَ بِالشِّفَاءِ وَ الرَّاحَةِ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mar-ḍal muslimīna bishhifā-i war rāḥah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sick Muslims with cure and ease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مَوْتَاهُمْ بِالرَّأْفَةِ وَ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mawtāhum birra-fati war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dead with kindness and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مَشَايِخِنَا بِالْوَقَارِ وَ السَّكِينَةِ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mashāyikhinā bil waqāri was sakīnah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seniors with dignity and tranquility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الشَّبَابِ بِالْاِنَابَةِ وَ التَّوْبَةِ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`alash shabābi bil inābati wat tawbah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youth with repentance and returning [to virtue]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ارْزُقْنَا تَوْفِيقَ الطَّاعَةِ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allāhummar-zuqnā tawfīqaṭ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grant us: the success of obedience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النِّسَاءِ بِالْحَيَاءِ وَ الْعِفَّةِ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`alan nisā-i bil ḥayā-i wal `iffah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women with modesty and chastity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الْاَغْنِيَاءِ بِالتَّوَاضُعِ وَ السَّعَةِ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aghniyā-i bittawāḍu`i was sa`ah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wealthy with humbleness and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الْفُقَرَاءِ بِالصَّبْرِ وَ الْقَنَاعَةِ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fuqarā-i biṣṣabri wal qanā`ah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poor with patience and contentment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الْغُزَاةِ بِالنَّصْرِ وَ الْغَلَبَةِ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ghuzāti binnaṣri wal ghalabah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fighters with help and victory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الْاُسَرَاءِ بِالْخَلاصِ وَ الرَّاحَةِ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usarā-i bil khalāṣi war rāḥah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prisoners with feedom and comfort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الْاُمَرَاءِ بِالْعَدْلِ وَ الشَّفَقَةِ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umarā-i bil `adli wash shafaqah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rulers with justice and sympathy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الرَّعِيَّةِ بِالْاِنْصَافِ وَ حُسْنِ السِّيرَةِ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`alar ra`iyyati bil inṣāfi wa ḥusnis sīrah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ruled with fairness and good habits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بَارِكْ لِلْحُجَّاجِ وَ الزُّوَّارِ فِيْ الزَّادِ وَ النَّفَقَةِ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bārik lilḥujjāji waz zuwwāri fiz zādi wan nafaqah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the pilgrims going to hajj and ziarat with travel provision and sustenance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اقْضِ مَا اَوْجَبْتَ عَلَيْهِمْ مِنَ الْحَجِّ وَ الْعُمْرَةِ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waqḍi mā awjabta `alayhim minal ḥajji wal `umrah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them fulfill what you have regulated in hajj and ziarat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بِفَضْلِكَ وَ رَحْمَتِكَ يَا اَرْحَمَ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bifaḍlika wa raḥmatika 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the sake of Your Grace and Mercy, O the most Merciful of the merciful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بُعْدَ الْمَعْصِيَةِ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bu`dal ma`ṣiyah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[the ability] to stay away from sins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صِدْقَ النِّيَّةِ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ṣidqan 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sincerity of intention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عِرْفَانَ الْحُرْمَةِ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`ir-fānal ḥur-mah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awareness of sacredness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اَكْرِمْنَا بِالهُدَى وَ الَاسْتِقَامَةِ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akrimnā bilhudā wal astiqāmah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ennoble us with guidance and steadfastness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سَدِّدْ اَلْسِنَتَنَا بِالصَّوَابِ وَ الْحِكْمَةِ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saddid alsinatanā biṣṣawābi wal ḥikmah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 our tongues to righteousness and wisdom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امْلَأْ قُلُوبَنَا بِالْعِلْمِ وَ الْمَعْرِفَةِ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wamla-qulūbanā bil `ilmi wal ma`rifah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fill our hearts with knowledge and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طَهِّرْ بُطُونَنَا مِنَ الْحَرَامِ وَ الشُّبْهَةِ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ṭahhir buṭūnanā minal ḥarāmi wash shubhah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purify our stomachs from the forbidden and the doubtful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the betterment of society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