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of Maqatil bin Sulayman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كَيْفَ أَدْعُوكَ وَأَنَا أَنَا؟ وَكَيْفَ أَقْطَعُ رَجَائِي مِنْكَ وَأَنْتَ أَنْتَ؟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كَيْفَ أَدْعُوكَ وَأَنَا أَنَا؟ وَكَيْفَ أَقْطَعُ رَجَائِي مِنْكَ وَأَنْتَ أَنْتَ؟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kayfa ad`ūka wa-ana anā? wakayfa aqṭa`u rajā-ī minka wa-anta anta?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 how can I call on You (for help) for I am me (a sinful servant)?How can I cut off hope from You for You are You (the merciful lord)?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of Maqatil bin Sulayman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إِذَا لَمْ أَسْأَلْكَ فَتُعْطِيَنِيْ، فَمَنْ ذَا الَّذِيْ أَسْأَلُهُ فَيُعْطِينِيْ؟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idhā lam as-alka fatu`ṭiyanī, faman dhal ladhī as-aluhu fayu`ṭīnī?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 (even) when I did not beseech You, You gave me. So who is he who gives if I beseech him?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of Maqatil bin Sulayman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إِذَا لَمْ أَدْعُوكَ فَتَسْتَجِيبَ لِيْ، فَمَنْ ذَا الَّذِيْ أَدْعُوهُ فَيَسْتَجِيبُ لِيْ؟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idhā lam ad`ūka fatastajība lī, faman dhal ladhī ad`ūhu fayastajību lī?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 (even) when I did not call out, You fulfilled my desire. So who is he who satisfies if I call him?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of Maqatil bin Sulayman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إِذَا لَمْ أَتَضَرَّعْ إِلَيْكَ فَتَرْحَمَنِيْ، فَمَنْ ذَا الَّذِيْ أَتَضَرَّعُ إِلَيْهِ فَيَرْحَمُنِيْ؟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idhā lam ataḍarra` ilayka fatar-ḥamanī, faman dhal ladhī ataḍarra`u ilayhi fayar-ḥamunī?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 (even) when I did not humbly solicit, You took pity on me. So who is he who shows mercy i'll solicit him?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of Maqatil bin Sulayman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فَكَمَا فَلَقْتَ الْبَحْرَ لِمُوسٰى عَلَيْهِ السَّلامُ وَنَجَّيْتَهُ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fakamā falaqtal baḥra limūsā `alayhis salāmu wanajjaytah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 I beseech You that just as You parted asunder the sea for Musa (peace be on him) to save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of Maqatil bin Sulayman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أَنْ تُصَلِّيَ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an tuṣalliya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blessings on Muhammad and on the children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of Maqatil bin Sulayman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تُنَجِّيَنِيْ مِمَّا أَنَا فِيهِ وَتُفَرِّجَ عَنِّيْ فَرَجًا عَاجِلًا غَيْرَ آجِلٍ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tunajjiyanī mimmā ana fīhi watufarrija `annī farajan `ājilan ghayra-ājil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come to my rescue, and deliver me (from these troubles], and disperse (afflictions], and do it quickly, without delay,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of Maqatil bin Sulayman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بِفَضْلِكَ وَرَحْمَتِكَ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bifaḍlika waraḥmatika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Your kindness, through Your mercy, O the most 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of Maqatil bin Sulayman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