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Ziarat Taziya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اَلسَّلَامُ عَلَيْكَ يَا وَارِثَ آدَمَ صَفْوَةِ اللَّهِ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الْبَشِيرِ النَّذِيرِ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yabnal bashīrin nadhīr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the bringer of glad tidings and the warner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وَابْنَ سَيِّدِ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wabna sayyidil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son of the chief of the prophets’ successors!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ابْنَ فَاطِمَةَ سَيِّدَةِ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yabna fāṭimata 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son of Fatimah, the doyenne of the women of the world!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أَبَا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خِيَرَةَ اللَّهِ وَابْنَ خِيَرَتِهِ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khiyaratallāhi wabna khiyaratih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select of Allah and the son of His select ones!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ثَارَ اللَّهِ وَابْنَ ثَارِهِ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thārallāhi wabna thārih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revenge of Allah and the son of His revenge!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الْوِتْرُ الْمَوْتُورُ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witrul mawtūr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unique (in suffering tribulations) and the oppressed!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أَيُّهَا الْإِمَامُ الْهَادِيْ الزَّكِيَّ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ayyuhal imāmul hādiz zakiyy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guide, pure leader!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أَرْوَاحٍ حَلَّتْ بِفِنَائِكَ وَأَقَامَتْ فِي جِوَارِكَ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ar-wāḥin ḥallat bifinā-ika wa-aqāmat fī jiwārik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 the souls of those who presented themselves in your camp, resided in your vicinity,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آدَمَ صَفْوَةِ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wāritha-ādama ṣafwatillāh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Adam, the select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وَوَفَدَتْ مَعَ زُوَّارِكَ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wawafadat ma`a zuwwārik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came with the visitors of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مِنِّي مَا بَقِيتُ وَبَقِيَ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minnī mā baqītu wabaqiyal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(Incessant) peace be upon you, from me, as long as I am alive and as long as there are day and night.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فَلَقَدْ عَظُمَتْ بِكَ الرَّزِيَّةُ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falaqad `aẓumat bikar raziyyah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astounding has been the calamity for 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وَجَلَّ الْمُصَابُ فِيْ الْمُؤْمِنِيْنَ وَالْمُسْلِمِيْنَ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wajallal muṣābu fil mu-minīna walmuslimīn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unbearable has been the adversity for the believers, Muslims,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أَهْلِ السَّمَاوَاتِ أَجْمَعِينَ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ahlis samāwāti ajma`īn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all the inhabitants of the heavens,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سُكَّانِ الْأَرَضِينَ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sukkānil araḍīn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for the inhabitants of the layers of the earth.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فَإِنَّا لِلّٰهِ وَ إِنَّا إِلَيْهِ رَاجِعُونَ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fa-innā lillāhi wa innā ilayhi rāji`ūn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we are Allah’s and verily unto Him we return.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وَصَلَوَاتُ اللَّهِ وَبَرَكَاتُهُ وَتَحِيَّاتُهُ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waṣalawātullāhi wabarakātuhu wataḥiyyātuhu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Allah’s peace, blessings, and benedictions be upon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آبَائِكَ الطَّاهِرِينَ الطَّيِّبِينَ الْمُنْتَجَبِينَ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wa`alā-ābā-ikaṭ ṭāhirīnaṭ ṭayyibīnal muntajabīn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your forefathers; the pure, the pious, and the elite,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ذَرَارِيهِمُ الْهُدَاةِ الْمَهْدِيِّينَ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dharārīhimul hudātil mahdiyyīn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their offspring; the guides and well-guided.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نُوحٍ نَبِيِّ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nūḥin nabiyyillāh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Noah, the prophet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مَوْلاَيَ وَعَلَيْهِمْ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mawlāya wa`alayhim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 O my master, upon them,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رُوحِكَ وَعَلٰى أَرْوَاحِهِمْ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rūḥika wa`alā ar-wāḥihim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your soul, upon their souls,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وَعَلٰى تُرْبَتِكَ وَعَلٰى تُرْبَتِهِمْ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wa`alā tur-batika wa`alā tur-batihim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the soil in which you are buried, and upon the soil in which they are buried.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لَقِّهِمْ رَحْمَةً وَرِضْوَانًا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laqqihim raḥmatan wariḍwānā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shed over them mercy, pleasure (of You],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وَرَوْحًا وَرَيْحَانًا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warawḥan warayḥānā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happiness, and bounty.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مَوْلاَيَ يَا أَبَا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mawlāya 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my master Abu-`Abdullah;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خَاتَمِ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khātamin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Seal of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ابْنَ سَيِّدِ الْوَصِيِّينَ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yabna sayyidil waṣiyyīn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son of the Chief of the Prophets’ successors,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يَا ابْنَ سَيِّدَةِ نِسَاءِ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yabna sayyidati nisā-il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son of the doyenne of the women of the world.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شَهِيدُ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martyr, son of the martyr,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إِبْرَاهِيمَ خَلِيلِ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ibrāhīma khalīlillāh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Abraham, the intimate friend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يَاابْنَ أَبَاالشُّهَدَاءِ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abashhuhadā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brother of the martyr, and father of the martyrs.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بَلِّغْهُ عَنِّيْ فِيْ هٰذِهِ السَّاعَةِ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balligh-hu `annī fī hādhihis sā`ah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convey to him on behalf of me at this hour,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هٰذَا الْيَوْمِ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hādhal yawm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this day,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هٰذَا الْوَقْتِ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hādhal waqt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this moment,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وَفِيْ كُلِّ وَقْتٍ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wafī kulli waqt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at all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تَحِيَّةً كَثِيرَةً وَسَلامًا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taḥiyyatan kathīratan wasalāmā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abundant greetings and salutations.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سَلامُ اللَّهِ عَلَيْكَ وَرَحْمَةُ اللَّهِ وَبَرَكَاتُهُ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salāmullāhi `alayka waraḥmatullāhi wabarakātuh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Peace, mercy, and blessings of Allah be upon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ابْنَ سَيِّدِ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yabna sayyidil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son of the master of the nations,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وَعَلَى الْمُسْتَشْهَدِيْنَ مَعَكَ سَلامًا مُتَّصِلًا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wa`alal mustash-hadīna ma`aka salāman muttaṣilā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upon those whom were martyred with you by such incessant greetings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اتَّصَلَ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mattaṣalal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endure as long as there are day and night.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مُوسٰى كَلِيمِ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mūsā kalīmillāh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Moses, who received direct communication from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الْحُسَيْنِ بْنِ عَلِيٍّ الشَّهِيدِ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ḥusaynibni `aliyyinsh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al-Husayn, the son of `Ali, the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عَلٰى عَلِيِّ بْنِ الْحُسَيْنِ الشَّهِيدِ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`aliyyibnil ḥusaynish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`Ali, the son of al-Husayn, the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الْعَبَّاسِ بْنِ أَمِيرِالْمُؤْمِنِيْنَ الشَّهِيدِ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`alal `abbāsibni amīril mu-minīnash shahīd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al-`Abbas, the son of the Commander of the Believers, the martyr.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الشُّهَدَاءِ مِنْ وُلْدِ أَمِيرِالْمُؤْمِنِيْنَ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`alash shuhadā-i min wuldi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martyrs from among the descendants of the Commander of the Believers.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الشُّهَدَاءِ مِنْ وُلْدِ الْحَسَنِ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`alash shuhadā-i min wuldil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martyrs from among the descendants of al-Hasan.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الشُّهَدَاءِ مِنْ وُلْدِ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`alash shuhadā-i min wuldil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martyrs from among the descendants of al-Husayn.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عَلَى الشُّهَدَاءِ مِنْ وُلْدِ جَعْفَرٍ وَعَقِيلٍ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`alash shuhadā-i min wuldi ja`farin wa`aqīl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the martyrs from among the descendants of Ja`far and `Aqil.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عَلٰى كُلِّ مُسْتَشْهَدٍ مَعَهُمْ مِنَ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`alā kulli mustash-hadin ma`ahum minal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all the believers whom were martyred with them.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صَلِّ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 do) send blessings to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وَبَلِّغْهُمْ عَنَّى تَحِيَّةً كَثِيرَةً وَسَلامًا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waballigh-hum `annā taḥiyyatan kathīratan wasalāmā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convey to them abundant greetings and salutations on behalf of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عِيْسٰى رُوحِ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`īsā rūḥillāh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Jesus, the Spirit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رَسُولَ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rasūlallāh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أَحْسَنَ اللَّهُ لَكَ الْعَزَاءَ فِيْ وَلَدِكَ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aḥsanallāhu lakal `azā-a fī waladikal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confer upon you excellent consolation concerning the (tragedy) of al-Husayn, your son.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عَلَيْكِ يَا فَاطِمَةُ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`alayki yā fāṭimah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Fatimah!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أَحْسَنَ اللَّهُ لَكِ الْعَزَاءَ فِيْ وَلَدِكِ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aḥsanallāhu lakil `azā-a fī waladikil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confer upon you excellent consolation concerning the (tragedy) of al-Husayn, your son.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أَمِيرَالْمُؤْمِنِيْنَ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amīralmu-minīn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O Commander of the Believers!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أَحْسَنَ اللَّهُ لَكَ الْعَزَاءَ فِيْ وَلَدِكَ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aḥsanallāhu lakal `azā-a fī waladikal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confer upon you excellent consolation concerning the (tragedy) of al-Husayn, your son.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أَبَا مُحَمَّدٍ الْحَسَنَ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abā muḥammadinil ḥasan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upon you, Abu-Muhammad al-Hasan!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أَحْسَنَ اللَّهُ لَكَ الْعَزَاءَ فِيْ أَخِيْكَ 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aḥsanallāhu lakal `azā-a fī akhīkal 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confer upon you excellent consolation concerning the (tragedy) of al-Husayn, your son.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مَوْلاَيَ يَا أَبَا عَبْدِ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mawlāya 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master,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أَنَا ضَيْفُ اللَّهِ وَضَيْفُكَ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anā ḍayfullāhi waḍayfuk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now Allah’s and your guest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مُحَمَّدٍ حَبِيبِ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muḥammadin ḥabībillāh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Muhammad, the most beloved by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وَجَارُ اللَّهِ وَجَارُكَ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wajārullāhi wajāruk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Allah’s and your neighbor!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 لِكُلِّ ضَيْفٍ وَجَارٍ قِرًى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 likulli ḍayfin wajārin qirā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Each guest and neighbor must receive hospitality!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وَقِرَايَ فِيْ هٰذَا الْوَقْتِ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waqirāya fī hādhal waqt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hospitality at this time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تَسْأَلَ اللّٰهَ سُبْحَانَهُ وَتَعَالَىٰ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tas-alallāha subḥānahu wata`ālā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is that you may beseech Almighty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يَرْزُقَنِيْ فَكَاكَ رَقَبَتِيْ مِنَ النَّارِ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yar-zuqanī fakāka raqabatī minan nār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release me from Hellfire.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 سَمِيعُ الدُّعَاءِ قَرِيبٌ مُجِيبٌ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samī`ud du`ā-i qarībun mujīb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He is Hearer of prayers, Nigh, and Responsive.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عَلِيٍّ أَمِيرِ الْمُؤْمِنِيْنَ وَلِيِّ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 `aliyyin amīril mu-minīna waliyyillāh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`Ali, the Commander of the Believers and the intimate servant of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اَلسَّلَامُ عَلَيْكَ يَا وَارِثَ الْحَسَنِ الشَّهِيدِ سِبْطِ رَسُولِ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 salāmu `alayka yā wārithal ḥasanish shahīdi sibṭi rasūlillāh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be on you, O inheritor of al-Hasan, the martyr and grandson of Allah’s Messenger!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Ziarat Taziya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