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  <p:sldId id="300" r:id="rId51"/>
    <p:sldId id="301" r:id="rId52"/>
    <p:sldId id="302" r:id="rId53"/>
    <p:sldId id="303" r:id="rId54"/>
    <p:sldId id="304" r:id="rId55"/>
    <p:sldId id="305" r:id="rId56"/>
    <p:sldId id="306" r:id="rId57"/>
    <p:sldId id="307" r:id="rId58"/>
    <p:sldId id="308" r:id="rId59"/>
    <p:sldId id="309" r:id="rId60"/>
    <p:sldId id="310" r:id="rId61"/>
    <p:sldId id="311" r:id="rId62"/>
    <p:sldId id="312" r:id="rId63"/>
    <p:sldId id="313" r:id="rId64"/>
    <p:sldId id="314" r:id="rId65"/>
    <p:sldId id="315" r:id="rId66"/>
    <p:sldId id="316" r:id="rId67"/>
    <p:sldId id="317" r:id="rId68"/>
    <p:sldId id="318" r:id="rId69"/>
    <p:sldId id="319" r:id="rId70"/>
    <p:sldId id="320" r:id="rId71"/>
    <p:sldId id="321" r:id="rId72"/>
    <p:sldId id="322" r:id="rId73"/>
    <p:sldId id="323" r:id="rId74"/>
    <p:sldId id="324" r:id="rId75"/>
    <p:sldId id="325" r:id="rId76"/>
    <p:sldId id="326" r:id="rId77"/>
    <p:sldId id="327" r:id="rId78"/>
    <p:sldId id="328" r:id="rId79"/>
    <p:sldId id="329" r:id="rId80"/>
    <p:sldId id="330" r:id="rId8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Relationship Id="rId48" Type="http://schemas.openxmlformats.org/officeDocument/2006/relationships/slide" Target="slides/slide42.xml"/><Relationship Id="rId49" Type="http://schemas.openxmlformats.org/officeDocument/2006/relationships/slide" Target="slides/slide43.xml"/><Relationship Id="rId50" Type="http://schemas.openxmlformats.org/officeDocument/2006/relationships/slide" Target="slides/slide44.xml"/><Relationship Id="rId51" Type="http://schemas.openxmlformats.org/officeDocument/2006/relationships/slide" Target="slides/slide45.xml"/><Relationship Id="rId52" Type="http://schemas.openxmlformats.org/officeDocument/2006/relationships/slide" Target="slides/slide46.xml"/><Relationship Id="rId53" Type="http://schemas.openxmlformats.org/officeDocument/2006/relationships/slide" Target="slides/slide47.xml"/><Relationship Id="rId54" Type="http://schemas.openxmlformats.org/officeDocument/2006/relationships/slide" Target="slides/slide48.xml"/><Relationship Id="rId55" Type="http://schemas.openxmlformats.org/officeDocument/2006/relationships/slide" Target="slides/slide49.xml"/><Relationship Id="rId56" Type="http://schemas.openxmlformats.org/officeDocument/2006/relationships/slide" Target="slides/slide50.xml"/><Relationship Id="rId57" Type="http://schemas.openxmlformats.org/officeDocument/2006/relationships/slide" Target="slides/slide51.xml"/><Relationship Id="rId58" Type="http://schemas.openxmlformats.org/officeDocument/2006/relationships/slide" Target="slides/slide52.xml"/><Relationship Id="rId59" Type="http://schemas.openxmlformats.org/officeDocument/2006/relationships/slide" Target="slides/slide53.xml"/><Relationship Id="rId60" Type="http://schemas.openxmlformats.org/officeDocument/2006/relationships/slide" Target="slides/slide54.xml"/><Relationship Id="rId61" Type="http://schemas.openxmlformats.org/officeDocument/2006/relationships/slide" Target="slides/slide55.xml"/><Relationship Id="rId62" Type="http://schemas.openxmlformats.org/officeDocument/2006/relationships/slide" Target="slides/slide56.xml"/><Relationship Id="rId63" Type="http://schemas.openxmlformats.org/officeDocument/2006/relationships/slide" Target="slides/slide57.xml"/><Relationship Id="rId64" Type="http://schemas.openxmlformats.org/officeDocument/2006/relationships/slide" Target="slides/slide58.xml"/><Relationship Id="rId65" Type="http://schemas.openxmlformats.org/officeDocument/2006/relationships/slide" Target="slides/slide59.xml"/><Relationship Id="rId66" Type="http://schemas.openxmlformats.org/officeDocument/2006/relationships/slide" Target="slides/slide60.xml"/><Relationship Id="rId67" Type="http://schemas.openxmlformats.org/officeDocument/2006/relationships/slide" Target="slides/slide61.xml"/><Relationship Id="rId68" Type="http://schemas.openxmlformats.org/officeDocument/2006/relationships/slide" Target="slides/slide62.xml"/><Relationship Id="rId69" Type="http://schemas.openxmlformats.org/officeDocument/2006/relationships/slide" Target="slides/slide63.xml"/><Relationship Id="rId70" Type="http://schemas.openxmlformats.org/officeDocument/2006/relationships/slide" Target="slides/slide64.xml"/><Relationship Id="rId71" Type="http://schemas.openxmlformats.org/officeDocument/2006/relationships/slide" Target="slides/slide65.xml"/><Relationship Id="rId72" Type="http://schemas.openxmlformats.org/officeDocument/2006/relationships/slide" Target="slides/slide66.xml"/><Relationship Id="rId73" Type="http://schemas.openxmlformats.org/officeDocument/2006/relationships/slide" Target="slides/slide67.xml"/><Relationship Id="rId74" Type="http://schemas.openxmlformats.org/officeDocument/2006/relationships/slide" Target="slides/slide68.xml"/><Relationship Id="rId75" Type="http://schemas.openxmlformats.org/officeDocument/2006/relationships/slide" Target="slides/slide69.xml"/><Relationship Id="rId76" Type="http://schemas.openxmlformats.org/officeDocument/2006/relationships/slide" Target="slides/slide70.xml"/><Relationship Id="rId77" Type="http://schemas.openxmlformats.org/officeDocument/2006/relationships/slide" Target="slides/slide71.xml"/><Relationship Id="rId78" Type="http://schemas.openxmlformats.org/officeDocument/2006/relationships/slide" Target="slides/slide72.xml"/><Relationship Id="rId79" Type="http://schemas.openxmlformats.org/officeDocument/2006/relationships/slide" Target="slides/slide73.xml"/><Relationship Id="rId80" Type="http://schemas.openxmlformats.org/officeDocument/2006/relationships/slide" Target="slides/slide74.xml"/><Relationship Id="rId81" Type="http://schemas.openxmlformats.org/officeDocument/2006/relationships/slide" Target="slides/slide75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Ziarat Taziya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اَلسَّلَامُ عَلَيْكَ يَا وَارِثَ آدَمَ صَفْوَةِ اللَّهِ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ابْنَ رَسُولِ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yabna rasūlillāh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you, O son of Allah’s Messenger!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Taziya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ابْنَ الْبَشِيرِ النَّذِيرِ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yabnal bashīrin nadhīr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you, O son of the bringer of glad tidings and the warner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Taziya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وَابْنَ سَيِّدِ الْوَصِيِّينَ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wabna sayyidil waṣiyyīn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son of the chief of the prophets’ successors!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Taziya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ابْنَ فَاطِمَةَ سَيِّدَةِ نِسَاءِ الْعَالَمِيْنَ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yabna fāṭimata sayyidati nisā-il `ālamīn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you, O son of Fatimah, the doyenne of the women of the world!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Taziya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أَبَا عَبْدِ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abā `abdillāh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you, O Abu-`Abdullah!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Taziya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خِيَرَةَ اللَّهِ وَابْنَ خِيَرَتِهِ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khiyaratallāhi wabna khiyaratih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you, O select of Allah and the son of His select ones!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Taziya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ثَارَ اللَّهِ وَابْنَ ثَارِهِ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thārallāhi wabna thārih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you, O revenge of Allah and the son of His revenge!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Taziya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أَيُّهَا الْوِتْرُ الْمَوْتُورُ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ayyuhal witrul mawtūr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you, O unique (in suffering tribulations) and the oppressed!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Taziya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أَيُّهَا الْإِمَامُ الْهَادِيْ الزَّكِيَّ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ayyuhal imāmul hādiz zakiyy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you, O guide, pure leader!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Taziya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وَعَلٰى أَرْوَاحٍ حَلَّتْ بِفِنَائِكَ وَأَقَامَتْ فِي جِوَارِكَ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wa`alā ar-wāḥin ḥallat bifinā-ika wa-aqāmat fī jiwārik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on the souls of those who presented themselves in your camp, resided in your vicinity,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Taziya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وَارِثَ آدَمَ صَفْوَةِ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wāritha-ādama ṣafwatillāh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you, O inheritor of Adam, the select of Allah!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Taziya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وَوَفَدَتْ مَعَ زُوَّارِكَ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wawafadat ma`a zuwwārik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came with the visitors of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Taziya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مِنِّي مَا بَقِيتُ وَبَقِيَ اللَّيْلُ وَالنَّهَارُ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minnī mā baqītu wabaqiyal laylu wan nahār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(Incessant) peace be upon you, from me, as long as I am alive and as long as there are day and night.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Taziya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فَلَقَدْ عَظُمَتْ بِكَ الرَّزِيَّةُ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falaqad `aẓumat bikar raziyyah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Verily, astounding has been the calamity for us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Taziya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وَجَلَّ الْمُصَابُ فِيْ الْمُؤْمِنِيْنَ وَالْمُسْلِمِيْنَ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wajallal muṣābu fil mu-minīna walmuslimīn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unbearable has been the adversity for the believers, Muslims,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Taziya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وَفِيْ أَهْلِ السَّمَاوَاتِ أَجْمَعِينَ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wafī ahlis samāwāti ajma`īn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 all the inhabitants of the heavens,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Taziya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وَفِيْ سُكَّانِ الْأَرَضِينَ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wafī sukkānil araḍīn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for the inhabitants of the layers of the earth.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Taziya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فَإِنَّا لِلّٰهِ وَ إِنَّا إِلَيْهِ رَاجِعُونَ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fa-innā lillāhi wa innā ilayhi rāji`ūn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So, we are Allah’s and verily unto Him we return.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Taziya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وَصَلَوَاتُ اللَّهِ وَبَرَكَاتُهُ وَتَحِيَّاتُهُ عَلَيْكَ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waṣalawātullāhi wabarakātuhu wataḥiyyātuhu `alayk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Allah’s peace, blessings, and benedictions be upon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Taziya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وَعَلٰى آبَائِكَ الطَّاهِرِينَ الطَّيِّبِينَ الْمُنْتَجَبِينَ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wa`alā-ābā-ikaṭ ṭāhirīnaṭ ṭayyibīnal muntajabīn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upon your forefathers; the pure, the pious, and the elite,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Taziya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وَعَلٰى ذَرَارِيهِمُ الْهُدَاةِ الْمَهْدِيِّينَ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wa`alā dharārīhimul hudātil mahdiyyīn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upon their offspring; the guides and well-guided.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Taziya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وَارِثَ نُوحٍ نَبِيِّ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wāritha nūḥin nabiyyillāh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you, O inheritor of Noah, the prophet of Allah!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Taziya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مَوْلاَيَ وَعَلَيْهِمْ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mawlāya wa`alayhim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 O my master, upon them,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Taziya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وَعَلٰى رُوحِكَ وَعَلٰى أَرْوَاحِهِمْ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wa`alā rūḥika wa`alā ar-wāḥihim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upon your soul, upon their souls,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Taziya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وَعَلٰى تُرْبَتِكَ وَعَلٰى تُرْبَتِهِمْ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wa`alā tur-batika wa`alā tur-batihim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upon the soil in which you are buried, and upon the soil in which they are buried.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Taziya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لَقِّهِمْ رَحْمَةً وَرِضْوَانًا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laqqihim raḥmatan wariḍwānā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(please do) shed over them mercy, pleasure (of You],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Taziya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وَرَوْحًا وَرَيْحَانًا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warawḥan warayḥānā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happiness, and bounty.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Taziya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مَوْلاَيَ يَا أَبَا عَبْدِ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mawlāya yā abā `abdillāh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my master Abu-`Abdullah;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Taziya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ابْنَ خَاتَمِ النَّبِيِّينَ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yabna khātamin nabiyyīn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Son of the Seal of the Prophets,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Taziya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يَا ابْنَ سَيِّدِ الْوَصِيِّينَ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yabna sayyidil waṣiyyīn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son of the Chief of the Prophets’ successors,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Taziya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يَا ابْنَ سَيِّدَةِ نِسَاءِ الْعَالَمِيْنَ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yabna sayyidati nisā-il `ālamīn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son of the doyenne of the women of the world.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Taziya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شَهِيدُ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shahīd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martyr, son of the martyr,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Taziya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وَارِثَ إِبْرَاهِيمَ خَلِيلِ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wāritha ibrāhīma khalīlillāh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you, O inheritor of Abraham, the intimate friend of Allah!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Taziya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يَاابْنَ أَبَاالشُّهَدَاءِ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yabna abashhuhadā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brother of the martyr, and father of the martyrs.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Taziya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بَلِّغْهُ عَنِّيْ فِيْ هٰذِهِ السَّاعَةِ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balligh-hu `annī fī hādhihis sā`ah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(please do) convey to him on behalf of me at this hour,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Taziya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وَفِيْ هٰذَا الْيَوْمِ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wafī hādhal yawm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on this day,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Taziya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وَفِيْ هٰذَا الْوَقْتِ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wafī hādhal waqt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at this moment,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Taziya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وَفِيْ كُلِّ وَقْتٍ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wafī kulli waqt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at all time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Taziya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تَحِيَّةً كَثِيرَةً وَسَلامًا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taḥiyyatan kathīratan wasalāmā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abundant greetings and salutations.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Taziya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سَلامُ اللَّهِ عَلَيْكَ وَرَحْمَةُ اللَّهِ وَبَرَكَاتُهُ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salāmullāhi `alayka waraḥmatullāhi wabarakātuh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Peace, mercy, and blessings of Allah be upon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Taziya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ابْنَ سَيِّدِ الْعَالَمِيْنَ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yabna sayyidil `ālamīn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son of the master of the nations,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Taziya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وَعَلَى الْمُسْتَشْهَدِيْنَ مَعَكَ سَلامًا مُتَّصِلًا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wa`alal mustash-hadīna ma`aka salāman muttaṣilā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upon those whom were martyred with you by such incessant greetings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Taziya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مَا اتَّصَلَ اللَّيْلُ وَالنَّهَارُ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mattaṣalal laylu wan nahār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that endure as long as there are day and night.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Taziya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وَارِثَ مُوسٰى كَلِيمِ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wāritha mūsā kalīmillāh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you, O inheritor of Moses, who received direct communication from Allah!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Taziya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الْحُسَيْنِ بْنِ عَلِيٍّ الشَّهِيدِ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`alal ḥusaynibni `aliyyinsh shahīd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al-Husayn, the son of `Ali, the martyr.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Taziya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عَلٰى عَلِيِّ بْنِ الْحُسَيْنِ الشَّهِيدِ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`alā `aliyyibnil ḥusaynish shahīd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`Ali, the son of al-Husayn, the martyr.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Taziya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الْعَبَّاسِ بْنِ أَمِيرِالْمُؤْمِنِيْنَ الشَّهِيدِ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`alal `abbāsibni amīril mu-minīnash shahīd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al-`Abbas, the son of the Commander of the Believers, the martyr.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Taziya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الشُّهَدَاءِ مِنْ وُلْدِ أَمِيرِالْمُؤْمِنِيْنَ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`alash shuhadā-i min wuldi amīril mu-minīn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the martyrs from among the descendants of the Commander of the Believers.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Taziya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الشُّهَدَاءِ مِنْ وُلْدِ الْحَسَنِ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`alash shuhadā-i min wuldil ḥasan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the martyrs from among the descendants of al-Hasan.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Taziya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الشُّهَدَاءِ مِنْ وُلْدِ الْحُسَيْنِ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`alash shuhadā-i min wuldil ḥusayn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the martyrs from among the descendants of al-Husayn.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Taziya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الشُّهَدَاءِ مِنْ وُلْدِ جَعْفَرٍ وَعَقِيلٍ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`alash shuhadā-i min wuldi ja`farin wa`aqīl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the martyrs from among the descendants of Ja`far and `Aqil.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Taziya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عَلٰى كُلِّ مُسْتَشْهَدٍ مَعَهُمْ مِنَ الْمُؤْمِنِيْنَ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`alā kulli mustash-hadin ma`ahum minal mu-minīn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all the believers whom were martyred with them.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Taziya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صَلِّ عَلٰى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(please do) send blessings to Muhammad and the Household of Muhammad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Taziya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وَبَلِّغْهُمْ عَنَّى تَحِيَّةً كَثِيرَةً وَسَلامًا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waballigh-hum `annā taḥiyyatan kathīratan wasalāmā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convey to them abundant greetings and salutations on behalf of me.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Taziya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وَارِثَ عِيْسٰى رُوحِ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wāritha `īsā rūḥillāh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you, O inheritor of Jesus, the Spirit of Allah!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Taziya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رَسُولَ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rasūlallāh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Allah’s Messenger!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Taziya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أَحْسَنَ اللَّهُ لَكَ الْعَزَاءَ فِيْ وَلَدِكَ الْحُسَيْنِ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aḥsanallāhu lakal `azā-a fī waladikal ḥusayn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Allah confer upon you excellent consolation concerning the (tragedy) of al-Husayn, your son.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Taziya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عَلَيْكِ يَا فَاطِمَةُ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`alayki yā fāṭimah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Fatimah!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Taziya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أَحْسَنَ اللَّهُ لَكِ الْعَزَاءَ فِيْ وَلَدِكِ الْحُسَيْنِ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aḥsanallāhu lakil `azā-a fī waladikil ḥusayn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Allah confer upon you excellent consolation concerning the (tragedy) of al-Husayn, your son.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Taziya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أَمِيرَالْمُؤْمِنِيْنَ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amīralmu-minīn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Commander of the Believers!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Taziya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أَحْسَنَ اللَّهُ لَكَ الْعَزَاءَ فِيْ وَلَدِكَ الْحُسَيْنِ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aḥsanallāhu lakal `azā-a fī waladikal ḥusayn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Allah confer upon you excellent consolation concerning the (tragedy) of al-Husayn, your son.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Taziya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أَبَا مُحَمَّدٍ الْحَسَنَ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abā muḥammadinil ḥasan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Abu-Muhammad al-Hasan!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Taziya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أَحْسَنَ اللَّهُ لَكَ الْعَزَاءَ فِيْ أَخِيْكَ الْحُسَيْنِ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aḥsanallāhu lakal `azā-a fī akhīkal ḥusayn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Allah confer upon you excellent consolation concerning the (tragedy) of al-Husayn, your son.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Taziya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مَوْلاَيَ يَا أَبَا عَبْدِ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mawlāya yā abā `abdillāh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my master, Abu-`Abdullah!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Taziya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أَنَا ضَيْفُ اللَّهِ وَضَيْفُكَ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anā ḍayfullāhi waḍayfuk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am now Allah’s and your guest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Taziya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وَارِثَ مُحَمَّدٍ حَبِيبِ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wāritha muḥammadin ḥabībillāh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you, O inheritor of Muhammad, the most beloved by Allah!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Taziya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وَجَارُ اللَّهِ وَجَارُكَ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wajārullāhi wajāruk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Allah’s and your neighbor!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Taziya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لِكُلِّ ضَيْفٍ وَجَارٍ قِرًى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likulli ḍayfin wajārin qirā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Each guest and neighbor must receive hospitality!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Taziya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وَقِرَايَ فِيْ هٰذَا الْوَقْتِ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waqirāya fī hādhal waqt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hospitality at this time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Taziya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أَنْ تَسْأَلَ اللّٰهَ سُبْحَانَهُ وَتَعَالَىٰ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 tas-alallāha subḥānahu wata`ālā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is that you may beseech Almighty Allah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Taziya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أَنْ يَرْزُقَنِيْ فَكَاكَ رَقَبَتِيْ مِنَ النَّارِ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 yar-zuqanī fakāka raqabatī minan nār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release me from Hellfire.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Taziya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إِنَّهُ سَمِيعُ الدُّعَاءِ قَرِيبٌ مُجِيبٌ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innahu samī`ud du`ā-i qarībun mujīb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Verily, He is Hearer of prayers, Nigh, and Responsive.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Taziya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وَارِثَ عَلِيٍّ أَمِيرِ الْمُؤْمِنِيْنَ وَلِيِّ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wāritha `aliyyin amīril mu-minīna waliyyillāh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you, O inheritor of `Ali, the Commander of the Believers and the intimate servant of Allah!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Taziya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وَارِثَ الْحَسَنِ الشَّهِيدِ سِبْطِ رَسُولِ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wārithal ḥasanish shahīdi sibṭi rasūlillāh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on you, O inheritor of al-Hasan, the martyr and grandson of Allah’s Messenger!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Taziya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