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before reciting the Quran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إِنِّيْ أَشْهَدُ أَنَّ هٰذَا كِتَابُكَ الْمُنْزَلُ مِنْ عِنْدِكَ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قِرَاءَتِيْ فِيْهِ فِكْرًا وَ فِكْرِيْ فِيْهِ اعْتِبَارًا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qirā-atī fīhi fikran wa fikrī fīhi`tibārā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notice and take warning from (this)thoughtful reflection;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تَجْعَلْ قِرَاءَتِيْ قِرَاءَةً لَا تَدَبُّرَ فِيْهَا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taj`al qirā-atī qirā-atan lā tadabbura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let me recite for the sake of recitation, paying no attention to its meaning,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بَلِ اجْعَلْنِيْ أَتَدَبَّرُ آيَاتِهِ وَ أَحْكَامَهُ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balij`alnī atadabbaru-āyātihi wa aḥkāmah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let me contemplate over its signs and commands, to know and understand the modus operandi of Thy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الرَّءُوْفُ الرَّحِيْمُ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antar ra-ūfur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 Thou art full of pity, 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أَشْهَدُ أَنَّ هٰذَا كِتَابُكَ الْمُنْزَلُ مِنْ عِنْدِكَ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ash-hadu anna hādhā kitābukal munzalu min `indik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I testify that this is the Book revealed by Thee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رَسُوْلِكَ مُحَمَّدِ بْنِ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rasūlika muḥammadibni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Thy Messenger Muhammad bin Abdillah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of Allah be on him and on his children;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كَلاَمُكَ النَّاطِقُ عَلَى لِسَانِ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kalāmukan nāṭiqu `alā lisāni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(these are) Thy Words, Thy Prophet gave tongue to,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جَعَلْتَهُ هَادِيًا مِنْكَ إِلَى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ja`altahu hādiyan minka ilā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(whom) Thou appointed as a Guide for the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حَبْلًا مُتَّصِلًا فِيْمَا بَيْنَكَ وَ بَيْنَ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ḥablan muttaṣilan fīmā baynaka wa bayna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an uninterrupted closely connected link of protecting friendship between Thee and Thy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إِنِّيْ نَشَرْتُ عَهْدَكَ وَ كِتَابَكَ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nashar-tu `ahdaka wa kitābak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I make publicly known Thy testament and Thy Book.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نَظَرِيْ فِيْهِ عِبَادَةً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naẓarī fīhi `ibādah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me pay full attention to (this) adorable pious work;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reciting the Quran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