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after Salaat - 6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اِنِّيْ اَسْئَلُكَ مِنْ كُلِّ خَيْرٍ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اِنِّيْ اَسْئَلُكَ مِنْ كُلِّ خَيْرٍ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min kulli khayr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beseech You for all the good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اَحَاطَ بِهِ عِلْمُكَ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aḥāṭa bihi `ilmuk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Your knowledge encompasses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وَاَعُوْذُ بِكَ مِنْ كُلِّ سُوْءٍ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wa-a`ūdhu bika min kulli su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seek refuge in You from all the evil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اَحَاطَ بِهِ عِلْمُكَ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aḥāṭa bihi `ilmuk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Your knowledge encompasses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اِنِّيْ اَسْئَلُكَ عَافِيَتِكَ فِيْ اُمُوْرِيْ كُلِّهَا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`āfiyatika fī umūrī kullihā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 I beseech You for well-being in all my affairs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وَاَعُوْذُ بِكَ مِنْ خِزْيِ الدُّنْيَا وَعَذَابَ الْآخِرَةِ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wa-a`ūdhu bika min khizyid dunyā wa`adhābal-ākhirah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seek refuge in You from the disgrace of the world and the heareafter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