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Dhikr of Tashahhud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 وَبِاللَّهِ وَالْحَمْدُ لِلَّهِ وَخَيْرُ الْأَسْمَاءِ لِلَّهِ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وَتَقَبَّلْ شَفَاعَتَهُ فِيْ اُمَّتِهِ وَارْفَعْ دَرَجَتَهُ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wataqabbal shafā`atahu fī ummatihi war-fa` darajatah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 his intercession for his Ummah and raise his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 وَبِاللَّهِ وَالْحَمْدُ لِلَّهِ وَخَيْرُ الْأَسْمَاءِ لِلَّهِ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 wabillāhi walḥamdu lillāhi wakhayrul asmā-i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by Allah, all Praise is for Allah, and the best names are for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اَنْ لَا اِلٰهَ اِلَّا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there is no god but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partner for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وَاَشْهَدُ اَنَّ مُحَمَّدً عَبْدُهُ وَرَسُوْلُهُ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 muḥammadan `abduhu warasūluh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Muhammad is His slave and His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اَرْسَلَهُ بِالْحَقِّ بَشِيْرًا وَنَذِيْرًا بَيْنَ يَدَيَّ السَّاعَةِ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ar-salahu bil ḥaqqi bashīran wanadhīran bayna yadayyas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sent him with the Truth as a bearer of good news and a warner, before the coming of the hour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وَاَشْهَدُ اَنَّكَ نِعْمَ الرَّبُّ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ni`mar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You are the best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وَاَنَّ مُحَمَّدً نِعَمَ الرَّسُوْلُ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ni`amar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Muhammad is the best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Tashahhud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