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Dhikr of Tashahhud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بِسْمِ اللَّهِ وَبِاللَّهِ وَالْحَمْدُ لِلَّهِ وَخَيْرُ الْأَسْمَاءِ لِلَّهِ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وَتَقَبَّلْ شَفَاعَتَهُ فِيْ اُمَّتِهِ وَارْفَعْ دَرَجَتَهُ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wataqabbal shafā`atahu fī ummatihi war-fa` darajatah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accept his intercession for his Ummah and raise his status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Tashahhud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اللَّهِ وَبِاللَّهِ وَالْحَمْدُ لِلَّهِ وَخَيْرُ الْأَسْمَاءِ لِلَّهِ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 wabillāhi walḥamdu lillāhi wakhayrul asmā-i 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by Allah, all Praise is for Allah, and the best names are for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Tashahhud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اَشْهَدُ اَنْ لَا اِلٰهَ اِلَّا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an lā ilāha illallāh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there is no god but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Tashahhud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وَحْدَهُ لَا شَرِيْكَ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waḥdahu lā sharīka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partner for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Tashahhud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وَاَشْهَدُ اَنَّ مُحَمَّدً عَبْدُهُ وَرَسُوْلُهُ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wa-ash-hadu anna muḥammadan `abduhu warasūluh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bear witness that Muhammad is His slave and His Messenger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Tashahhud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اَرْسَلَهُ بِالْحَقِّ بَشِيْرًا وَنَذِيْرًا بَيْنَ يَدَيَّ السَّاعَةِ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ar-salahu bil ḥaqqi bashīran wanadhīran bayna yadayyas sā`ah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sent him with the Truth as a bearer of good news and a warner, before the coming of the hour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Tashahhud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وَاَشْهَدُ اَنَّكَ نِعْمَ الرَّبُّ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wa-ash-hadu annaka ni`mar rabb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bear witness that You are the best Lord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Tashahhud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وَاَنَّ مُحَمَّدً نِعَمَ الرَّسُوْلُ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 muḥammadan ni`amar rasūl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Muhammad is the best Messenger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Tashahhud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 bless Muhammad and his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Tashahhud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