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4" name="Picture 3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7200" y="2743200"/>
            <a:ext cx="8229600" cy="13716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4400" b="1">
                <a:solidFill>
                  <a:srgbClr val="777764"/>
                </a:solidFill>
              </a:defRPr>
            </a:pPr>
            <a:r>
              <a:t>Dua in Qunoot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4114800"/>
            <a:ext cx="8229600" cy="1828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3600">
                <a:solidFill>
                  <a:srgbClr val="898989"/>
                </a:solidFill>
                <a:latin typeface="Sheherazade"/>
              </a:defRPr>
            </a:pPr>
            <a:r>
              <a:t>اَللَّهُمَّ مَنْ اَصْبَحَ وَاَمْسَى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مَنْ اَصْبَحَ وَاَمْسَى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man aṣbaḥa wa-amsā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whover enters dawn and dusk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in Qunoot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وَلَهُ ثِقَةٌ وَرَجَاءٌ غَيْرُكَ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walahu thiqatun warajā-un ghayruk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has confidence and hope in other than You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in Qunoot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فَاَنْتَ ثِقَتِيْ وَرَجَائِيْ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fa-anta thiqatī warajā-ī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[but] You are my confidence and hope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in Qunoot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اَجْوَدَ مَنْ سُئِلَ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ajwada man su-il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the most generous of he who is asked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in Qunoot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وَيَا اَرْحَمَ مَنِ اسْتُرْحِمَ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wayā ar-ḥama manistur-ḥim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the most Merciful of he whose mercy is sought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in Qunoot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اِرْحَمْ ضَعْفِيْ وَمَسْكَنَتِيْ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ir-ḥam ḍa`fī wamaskanatī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Have mercy on my weakness and my poverty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in Qunoot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وَقِلَّةَ حِيْلَتِيْ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waqillata ḥīlatī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the paucity [smallness] of my solutions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in Qunoot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