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between two Sajdahs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اَسْتَغْفِرُ اللَّهَ رَبِّيْ وَاَتُوْبُ اِلَيْهِ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اَسْتَغْفِرُ اللَّهَ رَبِّيْ وَاَتُوْبُ اِلَيْهِ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astaghfirullāha rabbī wa-atūbu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forgiveness of Allah and I turn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two Sajdahs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اغْفِرْ لِيْ وَارْحَمْنِيْ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lī war-ḥamnī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forgive me and have mercy 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two Sajdahs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وَاجْبُرْنِيْ وَادْفَعْ عَنِّيْ وَعَافِنِيْ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wajbur-nī wadfa` `annī wa`āfinī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me, and avert from me, and grant me well-being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two Sajdahs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اِنِّيْ لِمَا اَنْزَلْتَ اِلَيَّ مِنْ خَيْرٍ فَقِيْرٍ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innī limā anzalta ilayya min khayrin faqīr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Surely I am in need of any good You may send down 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two Sajdahs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تَبَارَكَ اللَّهُ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tabārakallāhu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Blessed be Allah the Lord of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two Sajdahs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