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between two Sajdahs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اَسْتَغْفِرُ اللَّهَ رَبِّيْ وَاَتُوْبُ اِلَيْهِ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اَسْتَغْفِرُ اللَّهَ رَبِّيْ وَاَتُوْبُ اِلَيْهِ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astaghfirullāha rabbī wa-atūbu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forgiveness of Allah and I turn to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between two Sajdahs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اغْفِرْ لِيْ وَارْحَمْنِيْ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allāhummaghfir lī war-ḥamnī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forgive me and have mercy on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between two Sajdahs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وَاجْبُرْنِيْ وَادْفَعْ عَنِّيْ وَعَافِنِيْ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wajbur-nī wadfa` `annī wa`āfinī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help me, and avert from me, and grant me well-being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between two Sajdahs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اِنِّيْ لِمَا اَنْزَلْتَ اِلَيَّ مِنْ خَيْرٍ فَقِيْرٍ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innī limā anzalta ilayya min khayrin faqīr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And, Surely I am in need of any good You may send down on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between two Sajdahs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تَبَارَكَ اللَّهُ رَبَّ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tabārakallāhu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Blessed be Allah the Lord of the Worlds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between two Sajdahs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