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Dhikr of Sajdah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لَكَ سَجَدْتُ وَلَكَ اَسْلَمْتُ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لَكَ سَجَدْتُ وَلَكَ اَسْلَمْتُ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laka sajadtu walaka aslamt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have prostrated to You and submitted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Sajdah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وَبِكَ آمَنْتُ وَعَلَيْكَ تَوَكَّلْتٌ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wabika-āmantu wa`alayka tawakkalt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believed in You and relied on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Sajdah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وَاَنْتَ رَبِّيْ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rabbī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my Lord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Sajdah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سَجَدَ وَجْهِيْ لِلَّذِيْ خَلَقَهُ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sajada wajhī lilladhī khalaqah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face has prostrated for the He who created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Sajdah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وَشَقَّ سَمْعَهُ وَبَصَرَهُ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washaqqa sam`ahu wabaṣarah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split open its hearing and sight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Sajdah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لِلَّهِ رَبِّ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is for Allah, Lord of the Worlds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Sajdah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تَبَارَكَ اللَّهُ اَحْسَنَ الْخَالِقِيْنَ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tabārakallāhu aḥsanal khāliqīn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Blessed is Allah, the best of Creators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Sajdah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