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in Qiyam after Ruku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سَمِعَ اللَّهُ لِمَنْ حَمِدَهُ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سَمِعَ اللَّهُ لِمَنْ حَمِدَهُ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sami`allāhu liman ḥamidah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hears one who praises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Qiyam after Ruku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is for Allah the Lord of the Worlds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Qiyam after Ruku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اَهْلَ الْجَبَرُوْتِ وَالْكِبْرِيَاءِ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ahlal jabarūti walkibriyā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Posessor of Power and Greatness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Qiyam after Ruku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وَالْعَظَمَةِ لِلَّهِ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wal`aẓamati lillāhi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Majesty is for Allah, Lord of the Worlds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Qiyam after Ruku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