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Dhikr of Ruku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لَكَ رَكَعْتُ وَلَكَ اَسْلَمْتُ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مُسْتَنْكِفٍ وَلَا مُسْتَكْبِرٍ وَلَا مُسْتَحْسِرٍ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mustankifin walā mustakbirin walā mustaḥsir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humbled before You without any resistance, nor pride, nor fatigue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لَكَ رَكَعْتُ وَلَكَ اَسْلَمْتُ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 raka`tu walaka aslamt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I have bowed for You and submitted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آمَنْتُ وَعَلَيْكَ تَوَكَّلْتٌ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wabika-āmantu wa`alayka tawakkalt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believed in You and I rely 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وَاَنْتَ رَبِّيْ خَشَعَ لَكَ قَلْبِيْ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rabbī khasha`a laka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my Lord, my heart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وَسَمْعِيْ وَبَصَرِيْ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wasam`ī wabaṣarī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hearing, my sight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وَبَشَرِيْ وَشَعْرِيْ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wabasharī washa`rī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skin, my hair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وَلَحْمِيْ وَدَمِيْ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walaḥmī wadamī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flesh, my blood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وَمُخِّيْ وَعَصَبِيْ وَعِظَامِيْ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wamukhhī wa`aṣabī wa`iẓāmī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nerves, my bones, my brain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وَجَمِيْعِ جَوَارِحِيْ غَيْرَ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wajamī`i jawāriḥī ghayr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my organs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Dhikr of Ruku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