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4" name="Picture 3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2743200"/>
            <a:ext cx="8229600" cy="13716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4400" b="1">
                <a:solidFill>
                  <a:srgbClr val="777764"/>
                </a:solidFill>
              </a:defRPr>
            </a:pPr>
            <a:r>
              <a:t>Dhikr of Ruku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4114800"/>
            <a:ext cx="8229600" cy="1828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3600">
                <a:solidFill>
                  <a:srgbClr val="898989"/>
                </a:solidFill>
                <a:latin typeface="Sheherazade"/>
              </a:defRPr>
            </a:pPr>
            <a:r>
              <a:t>اَللَّهُمَّ لَكَ رَكَعْتُ وَلَكَ اَسْلَمْتُ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مُسْتَنْكِفٍ وَلَا مُسْتَكْبِرٍ وَلَا مُسْتَحْسِرٍ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mustankifin walā mustakbirin walā mustaḥsir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have humbled before You without any resistance, nor pride, nor fatigue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Dhikr of Ruku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لَكَ رَكَعْتُ وَلَكَ اَسْلَمْتُ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laka raka`tu walaka aslamt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 I have bowed for You and submitted to You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Dhikr of Ruku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وَبِكَ آمَنْتُ وَعَلَيْكَ تَوَكَّلْتٌ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wabika-āmantu wa`alayka tawakkalt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believed in You and I rely on You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Dhikr of Ruku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وَاَنْتَ رَبِّيْ خَشَعَ لَكَ قَلْبِيْ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wa-anta rabbī khasha`a laka qalbī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 are my Lord, my heart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Dhikr of Ruku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وَسَمْعِيْ وَبَصَرِيْ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wasam`ī wabaṣarī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my hearing, my sight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Dhikr of Ruku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وَبَشَرِيْ وَشَعْرِيْ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wabasharī washa`rī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my skin, my hair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Dhikr of Ruku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وَلَحْمِيْ وَدَمِيْ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walaḥmī wadamī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my flesh, my blood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Dhikr of Ruku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وَمُخِّيْ وَعَصَبِيْ وَعِظَامِيْ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wamukhhī wa`aṣabī wa`iẓāmī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my nerves, my bones, my brain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Dhikr of Ruku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وَجَمِيْعِ جَوَارِحِيْ غَيْرَ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wajamī`i jawāriḥī ghayr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all my organs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Dhikr of Ruku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