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 after Iqamah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وَجَّهْتُ وَجْهِيَ لِلَّذِيْ فَطَرَ السَّمَاوَاتِ وَالْأَرْضَ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وَاَنَا مِنَ الْمُسْلِمِيْنَ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minal muslimīn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of those who submit.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after Iqamah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وَجَّهْتُ وَجْهِيَ لِلَّذِيْ فَطَرَ السَّمَاوَاتِ وَالْأَرْضَ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wajjahtu wajhiya lilladhī faṭaras samāwāti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turned myself to Him Who originated the heavens and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after Iqamah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حَنِيْفًا مُسْلِمًا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ḥanīfan muslimā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[and I am] upright and Muslim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after Iqamah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اَنَا مِنَ الْمُشْرِكِيْنَ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ana minal mushrikīn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not of the polytheists.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after Iqamah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صَلاَتِيْ وَنُسُكِيْ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 ṣalātī wanusukī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my prayer, my sacrifice,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after Iqamah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وَمَحْيَايَ وَمَمَاتِيْ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wamaḥyāya wamamātī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life, and my death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after Iqamah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لِلَّهِ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are (all) for Allah,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after Iqamah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شَرِيْكَ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associate has He;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after Iqamah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وَبِذٰلِكَ اُمِرْتُ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wabidhālika umir-t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this am I commanded,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after Iqamah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