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2 after Iqamah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وَجَّهْتُ وَجْهِيَ لِلَّذِيْ فَطَرَ السَّمَاوَاتِ وَالْأَرْضَ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وَاَنَا مِنَ الْمُسْلِمِيْنَ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wa-ana minal muslimīn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am of those who submit.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after Iqamah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وَجَّهْتُ وَجْهِيَ لِلَّذِيْ فَطَرَ السَّمَاوَاتِ وَالْأَرْضَ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wajjahtu wajhiya lilladhī faṭaras samāwāti wal-ar-ḍ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have turned myself to Him Who originated the heavens and the earth,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after Iqamah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حَنِيْفًا مُسْلِمًا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ḥanīfan muslimā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[and I am] upright and Muslim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after Iqamah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وَمَا اَنَا مِنَ الْمُشْرِكِيْنَ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wamā ana minal mushrikīn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am not of the polytheists.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after Iqamah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 صَلاَتِيْ وَنُسُكِيْ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 ṣalātī wanusukī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Surely, my prayer, my sacrifice,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after Iqamah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وَمَحْيَايَ وَمَمَاتِيْ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wamaḥyāya wamamātī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life, and my death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after Iqamah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لِلَّهِ رَبِّ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lillāhi rabbil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are (all) for Allah, the Lord of the worlds.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after Iqamah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شَرِيْكَ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sharīka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 associate has He;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after Iqamah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وَبِذٰلِكَ اُمِرْتُ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wabidhālika umir-t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this am I commanded,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after Iqamah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