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7 times back and forth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counter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2500"/>
              </a:spcAft>
              <a:defRPr sz="2000" i="0" b="1">
                <a:solidFill>
                  <a:srgbClr val="898989"/>
                </a:solidFill>
                <a:latin typeface="Calibri"/>
              </a:defRPr>
            </a:pPr>
            <a:r>
              <a:t>Say the following while you are moving forward</a:t>
            </a:r>
            <a:br/>
            <a:r>
              <a:t>and backward seven times</a:t>
            </a:r>
          </a:p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اِنَّا لِلَّهِ وَ اِنَّا اِلَيْهِ رَاجِعُوْنَ رِضًا بِقَضَائِهِ وَ تَسْلِيْمًا لِأَمْرِهِ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innā lillāhi wa innā ilayhi rāji`ūna riḍan biqaḍā-ihi wa taslīman li-amrih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 we are Allah’s and verily unto Him we return. We are happy with His will and carry out His command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7 times back and forth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