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  <p:sldId id="385" r:id="rId135"/>
    <p:sldId id="386" r:id="rId136"/>
    <p:sldId id="387" r:id="rId137"/>
    <p:sldId id="388" r:id="rId138"/>
    <p:sldId id="389" r:id="rId139"/>
    <p:sldId id="390" r:id="rId140"/>
    <p:sldId id="391" r:id="rId141"/>
    <p:sldId id="392" r:id="rId142"/>
    <p:sldId id="393" r:id="rId143"/>
    <p:sldId id="394" r:id="rId144"/>
    <p:sldId id="395" r:id="rId145"/>
    <p:sldId id="396" r:id="rId146"/>
    <p:sldId id="397" r:id="rId147"/>
    <p:sldId id="398" r:id="rId148"/>
    <p:sldId id="399" r:id="rId149"/>
    <p:sldId id="400" r:id="rId150"/>
    <p:sldId id="401" r:id="rId151"/>
    <p:sldId id="402" r:id="rId152"/>
    <p:sldId id="403" r:id="rId153"/>
    <p:sldId id="404" r:id="rId154"/>
    <p:sldId id="405" r:id="rId155"/>
    <p:sldId id="406" r:id="rId156"/>
    <p:sldId id="407" r:id="rId157"/>
    <p:sldId id="408" r:id="rId158"/>
    <p:sldId id="409" r:id="rId159"/>
    <p:sldId id="410" r:id="rId160"/>
    <p:sldId id="411" r:id="rId161"/>
    <p:sldId id="412" r:id="rId162"/>
    <p:sldId id="413" r:id="rId163"/>
    <p:sldId id="414" r:id="rId164"/>
    <p:sldId id="415" r:id="rId165"/>
    <p:sldId id="416" r:id="rId166"/>
    <p:sldId id="417" r:id="rId167"/>
    <p:sldId id="418" r:id="rId168"/>
    <p:sldId id="419" r:id="rId169"/>
    <p:sldId id="420" r:id="rId170"/>
    <p:sldId id="421" r:id="rId171"/>
    <p:sldId id="422" r:id="rId172"/>
    <p:sldId id="423" r:id="rId173"/>
    <p:sldId id="424" r:id="rId174"/>
    <p:sldId id="425" r:id="rId175"/>
    <p:sldId id="426" r:id="rId176"/>
    <p:sldId id="427" r:id="rId177"/>
    <p:sldId id="428" r:id="rId178"/>
    <p:sldId id="429" r:id="rId179"/>
    <p:sldId id="430" r:id="rId180"/>
    <p:sldId id="431" r:id="rId181"/>
    <p:sldId id="432" r:id="rId182"/>
    <p:sldId id="433" r:id="rId183"/>
    <p:sldId id="434" r:id="rId184"/>
    <p:sldId id="435" r:id="rId185"/>
    <p:sldId id="436" r:id="rId186"/>
    <p:sldId id="437" r:id="rId187"/>
    <p:sldId id="438" r:id="rId188"/>
    <p:sldId id="439" r:id="rId189"/>
    <p:sldId id="440" r:id="rId190"/>
    <p:sldId id="441" r:id="rId191"/>
    <p:sldId id="442" r:id="rId192"/>
    <p:sldId id="443" r:id="rId193"/>
    <p:sldId id="444" r:id="rId194"/>
    <p:sldId id="445" r:id="rId195"/>
    <p:sldId id="446" r:id="rId196"/>
    <p:sldId id="447" r:id="rId197"/>
    <p:sldId id="448" r:id="rId198"/>
    <p:sldId id="449" r:id="rId199"/>
    <p:sldId id="450" r:id="rId200"/>
    <p:sldId id="451" r:id="rId201"/>
    <p:sldId id="452" r:id="rId202"/>
    <p:sldId id="453" r:id="rId203"/>
    <p:sldId id="454" r:id="rId204"/>
    <p:sldId id="455" r:id="rId205"/>
    <p:sldId id="456" r:id="rId206"/>
    <p:sldId id="457" r:id="rId207"/>
    <p:sldId id="458" r:id="rId208"/>
    <p:sldId id="459" r:id="rId209"/>
    <p:sldId id="460" r:id="rId210"/>
    <p:sldId id="461" r:id="rId211"/>
    <p:sldId id="462" r:id="rId212"/>
    <p:sldId id="463" r:id="rId213"/>
    <p:sldId id="464" r:id="rId214"/>
    <p:sldId id="465" r:id="rId215"/>
    <p:sldId id="466" r:id="rId216"/>
    <p:sldId id="467" r:id="rId217"/>
    <p:sldId id="468" r:id="rId218"/>
    <p:sldId id="469" r:id="rId219"/>
    <p:sldId id="470" r:id="rId220"/>
    <p:sldId id="471" r:id="rId221"/>
    <p:sldId id="472" r:id="rId222"/>
    <p:sldId id="473" r:id="rId223"/>
    <p:sldId id="474" r:id="rId224"/>
    <p:sldId id="475" r:id="rId225"/>
    <p:sldId id="476" r:id="rId226"/>
    <p:sldId id="477" r:id="rId227"/>
    <p:sldId id="478" r:id="rId228"/>
    <p:sldId id="479" r:id="rId229"/>
    <p:sldId id="480" r:id="rId230"/>
    <p:sldId id="481" r:id="rId231"/>
    <p:sldId id="482" r:id="rId232"/>
    <p:sldId id="483" r:id="rId233"/>
    <p:sldId id="484" r:id="rId234"/>
    <p:sldId id="485" r:id="rId235"/>
    <p:sldId id="486" r:id="rId236"/>
    <p:sldId id="487" r:id="rId237"/>
    <p:sldId id="488" r:id="rId238"/>
    <p:sldId id="489" r:id="rId239"/>
    <p:sldId id="490" r:id="rId240"/>
    <p:sldId id="491" r:id="rId241"/>
    <p:sldId id="492" r:id="rId242"/>
    <p:sldId id="493" r:id="rId243"/>
    <p:sldId id="494" r:id="rId2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Relationship Id="rId128" Type="http://schemas.openxmlformats.org/officeDocument/2006/relationships/slide" Target="slides/slide123.xml"/><Relationship Id="rId129" Type="http://schemas.openxmlformats.org/officeDocument/2006/relationships/slide" Target="slides/slide124.xml"/><Relationship Id="rId130" Type="http://schemas.openxmlformats.org/officeDocument/2006/relationships/slide" Target="slides/slide125.xml"/><Relationship Id="rId131" Type="http://schemas.openxmlformats.org/officeDocument/2006/relationships/slide" Target="slides/slide126.xml"/><Relationship Id="rId132" Type="http://schemas.openxmlformats.org/officeDocument/2006/relationships/slide" Target="slides/slide127.xml"/><Relationship Id="rId133" Type="http://schemas.openxmlformats.org/officeDocument/2006/relationships/slide" Target="slides/slide128.xml"/><Relationship Id="rId134" Type="http://schemas.openxmlformats.org/officeDocument/2006/relationships/slide" Target="slides/slide129.xml"/><Relationship Id="rId135" Type="http://schemas.openxmlformats.org/officeDocument/2006/relationships/slide" Target="slides/slide130.xml"/><Relationship Id="rId136" Type="http://schemas.openxmlformats.org/officeDocument/2006/relationships/slide" Target="slides/slide131.xml"/><Relationship Id="rId137" Type="http://schemas.openxmlformats.org/officeDocument/2006/relationships/slide" Target="slides/slide132.xml"/><Relationship Id="rId138" Type="http://schemas.openxmlformats.org/officeDocument/2006/relationships/slide" Target="slides/slide133.xml"/><Relationship Id="rId139" Type="http://schemas.openxmlformats.org/officeDocument/2006/relationships/slide" Target="slides/slide134.xml"/><Relationship Id="rId140" Type="http://schemas.openxmlformats.org/officeDocument/2006/relationships/slide" Target="slides/slide135.xml"/><Relationship Id="rId141" Type="http://schemas.openxmlformats.org/officeDocument/2006/relationships/slide" Target="slides/slide136.xml"/><Relationship Id="rId142" Type="http://schemas.openxmlformats.org/officeDocument/2006/relationships/slide" Target="slides/slide137.xml"/><Relationship Id="rId143" Type="http://schemas.openxmlformats.org/officeDocument/2006/relationships/slide" Target="slides/slide138.xml"/><Relationship Id="rId144" Type="http://schemas.openxmlformats.org/officeDocument/2006/relationships/slide" Target="slides/slide139.xml"/><Relationship Id="rId145" Type="http://schemas.openxmlformats.org/officeDocument/2006/relationships/slide" Target="slides/slide140.xml"/><Relationship Id="rId146" Type="http://schemas.openxmlformats.org/officeDocument/2006/relationships/slide" Target="slides/slide141.xml"/><Relationship Id="rId147" Type="http://schemas.openxmlformats.org/officeDocument/2006/relationships/slide" Target="slides/slide142.xml"/><Relationship Id="rId148" Type="http://schemas.openxmlformats.org/officeDocument/2006/relationships/slide" Target="slides/slide143.xml"/><Relationship Id="rId149" Type="http://schemas.openxmlformats.org/officeDocument/2006/relationships/slide" Target="slides/slide144.xml"/><Relationship Id="rId150" Type="http://schemas.openxmlformats.org/officeDocument/2006/relationships/slide" Target="slides/slide145.xml"/><Relationship Id="rId151" Type="http://schemas.openxmlformats.org/officeDocument/2006/relationships/slide" Target="slides/slide146.xml"/><Relationship Id="rId152" Type="http://schemas.openxmlformats.org/officeDocument/2006/relationships/slide" Target="slides/slide147.xml"/><Relationship Id="rId153" Type="http://schemas.openxmlformats.org/officeDocument/2006/relationships/slide" Target="slides/slide148.xml"/><Relationship Id="rId154" Type="http://schemas.openxmlformats.org/officeDocument/2006/relationships/slide" Target="slides/slide149.xml"/><Relationship Id="rId155" Type="http://schemas.openxmlformats.org/officeDocument/2006/relationships/slide" Target="slides/slide150.xml"/><Relationship Id="rId156" Type="http://schemas.openxmlformats.org/officeDocument/2006/relationships/slide" Target="slides/slide151.xml"/><Relationship Id="rId157" Type="http://schemas.openxmlformats.org/officeDocument/2006/relationships/slide" Target="slides/slide152.xml"/><Relationship Id="rId158" Type="http://schemas.openxmlformats.org/officeDocument/2006/relationships/slide" Target="slides/slide153.xml"/><Relationship Id="rId159" Type="http://schemas.openxmlformats.org/officeDocument/2006/relationships/slide" Target="slides/slide154.xml"/><Relationship Id="rId160" Type="http://schemas.openxmlformats.org/officeDocument/2006/relationships/slide" Target="slides/slide155.xml"/><Relationship Id="rId161" Type="http://schemas.openxmlformats.org/officeDocument/2006/relationships/slide" Target="slides/slide156.xml"/><Relationship Id="rId162" Type="http://schemas.openxmlformats.org/officeDocument/2006/relationships/slide" Target="slides/slide157.xml"/><Relationship Id="rId163" Type="http://schemas.openxmlformats.org/officeDocument/2006/relationships/slide" Target="slides/slide158.xml"/><Relationship Id="rId164" Type="http://schemas.openxmlformats.org/officeDocument/2006/relationships/slide" Target="slides/slide159.xml"/><Relationship Id="rId165" Type="http://schemas.openxmlformats.org/officeDocument/2006/relationships/slide" Target="slides/slide160.xml"/><Relationship Id="rId166" Type="http://schemas.openxmlformats.org/officeDocument/2006/relationships/slide" Target="slides/slide161.xml"/><Relationship Id="rId167" Type="http://schemas.openxmlformats.org/officeDocument/2006/relationships/slide" Target="slides/slide162.xml"/><Relationship Id="rId168" Type="http://schemas.openxmlformats.org/officeDocument/2006/relationships/slide" Target="slides/slide163.xml"/><Relationship Id="rId169" Type="http://schemas.openxmlformats.org/officeDocument/2006/relationships/slide" Target="slides/slide164.xml"/><Relationship Id="rId170" Type="http://schemas.openxmlformats.org/officeDocument/2006/relationships/slide" Target="slides/slide165.xml"/><Relationship Id="rId171" Type="http://schemas.openxmlformats.org/officeDocument/2006/relationships/slide" Target="slides/slide166.xml"/><Relationship Id="rId172" Type="http://schemas.openxmlformats.org/officeDocument/2006/relationships/slide" Target="slides/slide167.xml"/><Relationship Id="rId173" Type="http://schemas.openxmlformats.org/officeDocument/2006/relationships/slide" Target="slides/slide168.xml"/><Relationship Id="rId174" Type="http://schemas.openxmlformats.org/officeDocument/2006/relationships/slide" Target="slides/slide169.xml"/><Relationship Id="rId175" Type="http://schemas.openxmlformats.org/officeDocument/2006/relationships/slide" Target="slides/slide170.xml"/><Relationship Id="rId176" Type="http://schemas.openxmlformats.org/officeDocument/2006/relationships/slide" Target="slides/slide171.xml"/><Relationship Id="rId177" Type="http://schemas.openxmlformats.org/officeDocument/2006/relationships/slide" Target="slides/slide172.xml"/><Relationship Id="rId178" Type="http://schemas.openxmlformats.org/officeDocument/2006/relationships/slide" Target="slides/slide173.xml"/><Relationship Id="rId179" Type="http://schemas.openxmlformats.org/officeDocument/2006/relationships/slide" Target="slides/slide174.xml"/><Relationship Id="rId180" Type="http://schemas.openxmlformats.org/officeDocument/2006/relationships/slide" Target="slides/slide175.xml"/><Relationship Id="rId181" Type="http://schemas.openxmlformats.org/officeDocument/2006/relationships/slide" Target="slides/slide176.xml"/><Relationship Id="rId182" Type="http://schemas.openxmlformats.org/officeDocument/2006/relationships/slide" Target="slides/slide177.xml"/><Relationship Id="rId183" Type="http://schemas.openxmlformats.org/officeDocument/2006/relationships/slide" Target="slides/slide178.xml"/><Relationship Id="rId184" Type="http://schemas.openxmlformats.org/officeDocument/2006/relationships/slide" Target="slides/slide179.xml"/><Relationship Id="rId185" Type="http://schemas.openxmlformats.org/officeDocument/2006/relationships/slide" Target="slides/slide180.xml"/><Relationship Id="rId186" Type="http://schemas.openxmlformats.org/officeDocument/2006/relationships/slide" Target="slides/slide181.xml"/><Relationship Id="rId187" Type="http://schemas.openxmlformats.org/officeDocument/2006/relationships/slide" Target="slides/slide182.xml"/><Relationship Id="rId188" Type="http://schemas.openxmlformats.org/officeDocument/2006/relationships/slide" Target="slides/slide183.xml"/><Relationship Id="rId189" Type="http://schemas.openxmlformats.org/officeDocument/2006/relationships/slide" Target="slides/slide184.xml"/><Relationship Id="rId190" Type="http://schemas.openxmlformats.org/officeDocument/2006/relationships/slide" Target="slides/slide185.xml"/><Relationship Id="rId191" Type="http://schemas.openxmlformats.org/officeDocument/2006/relationships/slide" Target="slides/slide186.xml"/><Relationship Id="rId192" Type="http://schemas.openxmlformats.org/officeDocument/2006/relationships/slide" Target="slides/slide187.xml"/><Relationship Id="rId193" Type="http://schemas.openxmlformats.org/officeDocument/2006/relationships/slide" Target="slides/slide188.xml"/><Relationship Id="rId194" Type="http://schemas.openxmlformats.org/officeDocument/2006/relationships/slide" Target="slides/slide189.xml"/><Relationship Id="rId195" Type="http://schemas.openxmlformats.org/officeDocument/2006/relationships/slide" Target="slides/slide190.xml"/><Relationship Id="rId196" Type="http://schemas.openxmlformats.org/officeDocument/2006/relationships/slide" Target="slides/slide191.xml"/><Relationship Id="rId197" Type="http://schemas.openxmlformats.org/officeDocument/2006/relationships/slide" Target="slides/slide192.xml"/><Relationship Id="rId198" Type="http://schemas.openxmlformats.org/officeDocument/2006/relationships/slide" Target="slides/slide193.xml"/><Relationship Id="rId199" Type="http://schemas.openxmlformats.org/officeDocument/2006/relationships/slide" Target="slides/slide194.xml"/><Relationship Id="rId200" Type="http://schemas.openxmlformats.org/officeDocument/2006/relationships/slide" Target="slides/slide195.xml"/><Relationship Id="rId201" Type="http://schemas.openxmlformats.org/officeDocument/2006/relationships/slide" Target="slides/slide196.xml"/><Relationship Id="rId202" Type="http://schemas.openxmlformats.org/officeDocument/2006/relationships/slide" Target="slides/slide197.xml"/><Relationship Id="rId203" Type="http://schemas.openxmlformats.org/officeDocument/2006/relationships/slide" Target="slides/slide198.xml"/><Relationship Id="rId204" Type="http://schemas.openxmlformats.org/officeDocument/2006/relationships/slide" Target="slides/slide199.xml"/><Relationship Id="rId205" Type="http://schemas.openxmlformats.org/officeDocument/2006/relationships/slide" Target="slides/slide200.xml"/><Relationship Id="rId206" Type="http://schemas.openxmlformats.org/officeDocument/2006/relationships/slide" Target="slides/slide201.xml"/><Relationship Id="rId207" Type="http://schemas.openxmlformats.org/officeDocument/2006/relationships/slide" Target="slides/slide202.xml"/><Relationship Id="rId208" Type="http://schemas.openxmlformats.org/officeDocument/2006/relationships/slide" Target="slides/slide203.xml"/><Relationship Id="rId209" Type="http://schemas.openxmlformats.org/officeDocument/2006/relationships/slide" Target="slides/slide204.xml"/><Relationship Id="rId210" Type="http://schemas.openxmlformats.org/officeDocument/2006/relationships/slide" Target="slides/slide205.xml"/><Relationship Id="rId211" Type="http://schemas.openxmlformats.org/officeDocument/2006/relationships/slide" Target="slides/slide206.xml"/><Relationship Id="rId212" Type="http://schemas.openxmlformats.org/officeDocument/2006/relationships/slide" Target="slides/slide207.xml"/><Relationship Id="rId213" Type="http://schemas.openxmlformats.org/officeDocument/2006/relationships/slide" Target="slides/slide208.xml"/><Relationship Id="rId214" Type="http://schemas.openxmlformats.org/officeDocument/2006/relationships/slide" Target="slides/slide209.xml"/><Relationship Id="rId215" Type="http://schemas.openxmlformats.org/officeDocument/2006/relationships/slide" Target="slides/slide210.xml"/><Relationship Id="rId216" Type="http://schemas.openxmlformats.org/officeDocument/2006/relationships/slide" Target="slides/slide211.xml"/><Relationship Id="rId217" Type="http://schemas.openxmlformats.org/officeDocument/2006/relationships/slide" Target="slides/slide212.xml"/><Relationship Id="rId218" Type="http://schemas.openxmlformats.org/officeDocument/2006/relationships/slide" Target="slides/slide213.xml"/><Relationship Id="rId219" Type="http://schemas.openxmlformats.org/officeDocument/2006/relationships/slide" Target="slides/slide214.xml"/><Relationship Id="rId220" Type="http://schemas.openxmlformats.org/officeDocument/2006/relationships/slide" Target="slides/slide215.xml"/><Relationship Id="rId221" Type="http://schemas.openxmlformats.org/officeDocument/2006/relationships/slide" Target="slides/slide216.xml"/><Relationship Id="rId222" Type="http://schemas.openxmlformats.org/officeDocument/2006/relationships/slide" Target="slides/slide217.xml"/><Relationship Id="rId223" Type="http://schemas.openxmlformats.org/officeDocument/2006/relationships/slide" Target="slides/slide218.xml"/><Relationship Id="rId224" Type="http://schemas.openxmlformats.org/officeDocument/2006/relationships/slide" Target="slides/slide219.xml"/><Relationship Id="rId225" Type="http://schemas.openxmlformats.org/officeDocument/2006/relationships/slide" Target="slides/slide220.xml"/><Relationship Id="rId226" Type="http://schemas.openxmlformats.org/officeDocument/2006/relationships/slide" Target="slides/slide221.xml"/><Relationship Id="rId227" Type="http://schemas.openxmlformats.org/officeDocument/2006/relationships/slide" Target="slides/slide222.xml"/><Relationship Id="rId228" Type="http://schemas.openxmlformats.org/officeDocument/2006/relationships/slide" Target="slides/slide223.xml"/><Relationship Id="rId229" Type="http://schemas.openxmlformats.org/officeDocument/2006/relationships/slide" Target="slides/slide224.xml"/><Relationship Id="rId230" Type="http://schemas.openxmlformats.org/officeDocument/2006/relationships/slide" Target="slides/slide225.xml"/><Relationship Id="rId231" Type="http://schemas.openxmlformats.org/officeDocument/2006/relationships/slide" Target="slides/slide226.xml"/><Relationship Id="rId232" Type="http://schemas.openxmlformats.org/officeDocument/2006/relationships/slide" Target="slides/slide227.xml"/><Relationship Id="rId233" Type="http://schemas.openxmlformats.org/officeDocument/2006/relationships/slide" Target="slides/slide228.xml"/><Relationship Id="rId234" Type="http://schemas.openxmlformats.org/officeDocument/2006/relationships/slide" Target="slides/slide229.xml"/><Relationship Id="rId235" Type="http://schemas.openxmlformats.org/officeDocument/2006/relationships/slide" Target="slides/slide230.xml"/><Relationship Id="rId236" Type="http://schemas.openxmlformats.org/officeDocument/2006/relationships/slide" Target="slides/slide231.xml"/><Relationship Id="rId237" Type="http://schemas.openxmlformats.org/officeDocument/2006/relationships/slide" Target="slides/slide232.xml"/><Relationship Id="rId238" Type="http://schemas.openxmlformats.org/officeDocument/2006/relationships/slide" Target="slides/slide233.xml"/><Relationship Id="rId239" Type="http://schemas.openxmlformats.org/officeDocument/2006/relationships/slide" Target="slides/slide234.xml"/><Relationship Id="rId240" Type="http://schemas.openxmlformats.org/officeDocument/2006/relationships/slide" Target="slides/slide235.xml"/><Relationship Id="rId241" Type="http://schemas.openxmlformats.org/officeDocument/2006/relationships/slide" Target="slides/slide236.xml"/><Relationship Id="rId242" Type="http://schemas.openxmlformats.org/officeDocument/2006/relationships/slide" Target="slides/slide237.xml"/><Relationship Id="rId243" Type="http://schemas.openxmlformats.org/officeDocument/2006/relationships/slide" Target="slides/slide238.xml"/><Relationship Id="rId244" Type="http://schemas.openxmlformats.org/officeDocument/2006/relationships/slide" Target="slides/slide23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إِنِّيْ أَفْتَتِحُ الثَّنَاءَ بِحَمْدِكَ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وَأَعْظَمُ الْمُتَجَبِّرِينَ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wa-a`ẓamul mutajabbirīn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greatest Omnipotent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وَبَهْجَةٍ مُونِقَةٍ قَدْ أَرَانِي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wabahjatin mūniqatin qad arānī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many a blossoming joy had He made available for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فَأُثْنِيْ عَلَيْهِ حَامِدًا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fa-uthnī `alayhi ḥāmidā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Therefore, I praise Him with thankfulness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وَأَذْكُرُهُ مُسَبِّحًا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wa-adhkuruhu musabbiḥā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mention Him with exaltation.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الَّذِيْ لَا يُهْتَكُ حِجَابُهُ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ladhī lā yuhtaku ḥijābuh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Whose screen cannot be penetrated,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يُغْلَقُ بَابُهُ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yughlaqu bābuh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Whose door is not blocked,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يُرَدُّ سَائِلُهُ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yuraddu sā-iluh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Whose beseecher is not rejected,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يُخَيَّبُ آمِلُهُ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yukhayyabu-āmiluh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one who hopes Him is not disappointed.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الَّذِيْ يُؤْمِنُ الْخَائِفِينَ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ladhī yu-minul khā-ifīn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Who secures the frightened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وَيُنَجِّيْ الصَّالِحِيْنَ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wayunajjiṣ ṣāliḥīn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comes to the help of the upright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وَيَرْفَعُ الْمُسْتَضْعَفِينَ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wayar-fa`ul mustaḍ`afīn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promotes the cause of the weak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ْفِيْ مَوْضِعِ الْكِبْرِيَاءِ وَالْعَظَمَةِ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 mawḍi`il kibriyā-i wal`aẓamah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domain of absolute power and might.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وَيَضَعُ الْمُسْتَكْبِرِينَ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wayaḍa`ul mustakbirīn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annihilates the autocrats,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وَيُهْلِكُ مُلُوْكًا وَيَسْتَخْلِفُ آخَرِينَ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wayuhliku mulūkan wayastakhlifu-ākharīn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destroys rulers, and appoints others instead.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لِلَّهِ قَاصِمِ الْجَبَّارِينَ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lillāhi qāṣimil jabbārīn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Allah; the Eradicator of the tyrants,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مُبِيرِ الظَّالِمِيْنَ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mubīriẓ ẓālimīn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Terminator of the unjust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مُدْرِكِ الْهَارِبِينَ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mudrikil hāribīn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Catcher of the fugitives,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نَكَالِ الظَّالِمِيْنَ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nakāliẓ ẓālimīn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Punisher of the unjust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صَرِيخِ الْمُسْتَصْرِخِينَ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ṣarīkhil mustaṣrikhīn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Aide of the aid-seekers,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مَوْضِعِ حَاجَاتِ الطَّالِبِينَ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mawḍi`i ḥājātiṭ ṭālibīn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Settler of the needs of the beseechers,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مُعْتَمَدِ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mu`tamadil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support of the faithful believers.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الَّذِيْ مِنْ خَشْيَتِهِ تَرْعَدُ السَّمَاءُ وَسُكَّانُهَا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ladhī min khashyatihi tar-`adus samā-u wasukkānuhā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Allah! In His awe-inspiring fear the heavens and its dwellers tremble and shiver,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أَذِنْتَ لِيْ فِيْ دُعَائِكَ وَمَسْأَلَتِكَ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adhinta lī fī du`ā-ika wamas-alatik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You have permitted me to pray and beseech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وَتَرْجُفُ الْاَرْضُ وَعُمَّارُهَا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watar-juful ar-ḍu wa`ummāruhā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earth and its inhabitants shake and quiver,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وَتَمُوجُ الْبِحَارُ وَمَنْ يَسْبَحُ فِيْ غَمَرَاتِهَا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watamūjul biḥāru waman yasbaḥu fī ghamarātihā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oceans and all that which float and swim in their waters flow together in excitement and tumult.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الَّذِيْ هَدَانَا لِهٰذَا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ladhī hadānā lihādhā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Who has guided us to this.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وَمَا كُنَّا لِنَهْتَدِيَ لَوْلَا أَنْ هَدَانَا اللَّهُ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wamā kunnā linahtadiya lawlā an hadānallāh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We could not truly have been led aright if Allah had not guided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الَّذِيْ يَخْلُقُ وَلَمْ يُخْلَقْ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ladhī yakhluqu walam yukhlaq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Who creates but He is not created,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وَيَرْزُقُ وَلَا يُرْزَقُ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wayar-zuqu walā yur-zaq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gives subsistence but He needs no provisions,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وَيُطْعِمُ وَلَا يُطْعَمُ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wayuṭ`imu walā yuṭ`am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feeds but He takes no nourishment,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وَيُمِيتُ الْاَحْيَاءَ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wayumītul aḥyā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causes the living to die,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وَيُحْيِيْ الْمَوْتَىٰ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wayuḥyil mawtā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brings the dead to life,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وَهُوَ حَيٌّ لَا يَمُوتُ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wahuwa ḥayyun lā yamūt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but He is the Ever-living Who never dies.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فَاسْمَعْ يَا سَمِيعُ مِدْحَتِي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fasma` yā samī`u mid-ḥatī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listen, O All-hearer, to my words of praise,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بِيَدِهِ الْخَيْرُ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biyadihil khayr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His hands is all the good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وَهُوَ عَلَى كُلِّ شَيْءٍ قَدِيرٌ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wahuwa `alā kulli shay-in qadīr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 is able to do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عَبْدِكَ وَرَسُولِكَ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`abdika warasūlik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send blessings to Muhammad; Your servant, Messenger,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وَأَمِينِكَ وَصَفِيِّكَ وَحَبِيبِكَ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wa-amīnika waṣafiyyika waḥabībik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confidant, friend, beloved intimate,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وَخِيَرَتِكَ مِنْ خَلْقِكَ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wakhiyaratika min khalqik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choicest of Your created beings,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وَحَافِظِ سِرِّكَ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waḥāfiẓi sirrik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bearer of Your sacraments,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وَمُبَلِّغِ رِسَالَاتِكَ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wamuballighi risālātik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conveyor of Your messages,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أَفْضَلَ وَأَحْسَنَ وَأَجْمَلَ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afḍala wa-aḥsana wa-ajmal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the most superior, the most exquisite, the most handsomer,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وَأَكْمَلَ وَأَزْكَىٰ وَأَنْمَىٰ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wa-akmala wa-azkā wa-anmā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perfect, the most upright, the most prospering,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وَأَطْيَبَ وَأَطْهَرَ وَأَسْنَىٰ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wa-aṭyaba wa-aṭ-hara wa-asnā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pleasant, the most thoroughly purified, the most sublime,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وَأَجِبْ يَا رَحِيمُ دَعْوَتِي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wa-ajib yā raḥīmu da`watī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reply my prayer, O All-merciful,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وَأَكْثَرَ مَا صَلَّيْتَ وَبَارَكْتَ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wa-akthara mā ṣallayta wabārakt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and the best blessings, advantages,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وَتَرَحَّمْتَ وَتَحَنَّنْتَ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wataraḥḥamta wataḥannant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mercies, affections,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وَسَلَّمْتَ عَلَى أَحَدٍ مِنْ عِبَادِكَ وَأَنْبِيَائِكَ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wasallamta `alā aḥadin min `ibādika wa-anbiyā-ik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salutations that You have ever bestowed upon anyone of Your servants, Prophets,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وَرُسُلِكَ وَصِفْوَتِكَ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warusulika waṣifwatik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Messengers, choicest people,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وَأَهْلِ الْكَرَامَةِ عَلَيْكَ مِنْ خَلْقِكَ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wa-ahlil karāmati `alayka min khalqik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those honored by You from among Your created beings.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وَصَلِّ عَلَى عَلِيٍّ أَمِيرِ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waṣalli `alā `aliyyin amīril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send blessings to `Ali; the Commander of the Believers,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وَوَصِيِّ رَسُولِ رَبِّ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wawaṣiyyi rasūli rabbil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successor of the Messenger of the Lord of the worlds,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عَبْدِكَ وَوَلِيِّكَ وَأَخِيْ رَسُولِكَ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`abdika wawaliyyika wa-akhī rasūlik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servant, Your beloved representative, the brother of Your Messenger,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وَحُجَّتِكَ عَلَى خَلْقِكَ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waḥujjatika `alā khalqik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decisive argument over the mankind,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آيَتِكَ الْكُبْرَىٰ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āyatikal kubrā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most important sign,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وَأَقِلْ يَا غَفُورُ عَثْرَتِي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wa-aqil yā ghafūru `athratī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overlook my slips, O Oft-Forgiving.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وَالنَّبَإِ الْعَظِيمِ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 naba-il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great news (from You).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وَصَلِّ عَلَى الصِّدِّيقَةِ الطَّاهِرَةِ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waṣalli `alaṣ ṣiddīqatiṭ ṭāhirah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 do) send blessings to the truthful and pure Lady,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فَاطِمَةَ سَيِّدَةِ نِسَاءِ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fāṭimata sayyidati nisā-il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Fatimah; the Doyenne of the women of the world.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وَصَلِّ عَلَى سِبْطَيِ الرَّحْمَةِ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waṣalli `alā sibṭayir raḥmah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 do) send blessings to the sons of ‘the mercy to the worlds’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وَإِمَامَيِ الْهُدَىٰ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wa-imāmayil hudā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two leaders of true guidance;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اَلْحَسَنِ وَالْحُسَيْنِ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ḥasani walḥusayn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al-Hasan and al-Husayn,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سَيِّدَيْ شَبَابِ أَهْلِ الْجَنَّةِ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sayyiday shabābi ahlil jannah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two Chiefs of the dwellers of Paradise.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وَصَلِّ عَلَى أَئِمَّةِ الْمُسْلِمِيْنَ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waṣalli `alā a-immatil muslimīn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 do) send blessings to the leaders of the Muslims;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عَلِيِّ بْنِ الْحُسَيْنِ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`aliyyibnil ḥusayn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`Ali bin al-Husayn,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وَمُحَمَّدِ بْنِ 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wamuḥammadibni 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Muhammad bin `Ali,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فَكَمْ يَا إِلٰهِيْ مِنْ كُرْبَةٍ قَدْ فَرَّجْتَهَا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fakam yā ilāhī min kur-batin qad farrajtahā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You, O my God, have relieved so many of my grievances,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وَجَعْفَرِ بْنِ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waja`faribni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Ja`far bin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وَمُوْسَى بْنِ جَعْفَرٍ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wamūsabni ja`far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Musa bin Ja`far,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وَعَلِيِّ بْنِ مُوْسَى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wa`aliyyibni mūsā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`Ali bin Musa,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وَمُحَمَّدِ بْنِ 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wamuḥammadibni 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Muhammad bin `Ali,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وَعَلِيِّ بْنِ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wa`aliyyibni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`Ali bin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وَالْحَسَنِ بْنِ عَلِيٍّ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walḥasanibni `aliyy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al-Hasan bin `Ali,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وَالْخَلَفِ الْهَادِيْ الْمَهْدِيِّ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walkhalafil hādil mahdiyy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successor, the guide, and the rightly guided: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حُجَجِكَ عَلَى عِبَادِكَ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ḥujajika `alā `ibādik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(Those Imams are) Your decisive arguments over Your servants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وَأُمَنَائِكَ فِيْ بِلادِكَ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wa-umanā-ika fī bilādik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trustworthy confidants in Your lands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صَلاةً كَثِيرَةً دَائِمَةً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ṣalātan kathīratan dā-imah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with blessings that are numerous and non-stop.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وَهُمُومٍ قَدْ كَشَفْتَهَا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wahumūmin qad kashaftahā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dispelled so many of my sorrows,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وَصَلِّ عَلَى وَلِيِّ أَمْرِكَ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waṣalli `alā waliyyi amrik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send blessings to the custodian of Your commandments,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اَلْقَائِمِ الْمُؤَمَّلِ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qā-imil mu-ammal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vigilant guardian, the reliable patron,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وَالْعَدْلِ الْمُنْتَظَرِ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wal`adlil muntaẓar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awaited establisher of justice.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وَحُفَّهُ بِمَلَائِكَتِكَ الْمُقَرَّبِينَ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waḥuffahu bimalā-ikatikal muqarrabīn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(please) surround him with Your favorite angels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وَأَيِّدْهُ بِرُوحِ الْقُدُسِ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wa-ayyid-hu birūḥil qudus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assist him with the Holy Spirit.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rabbal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the worlds!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اجْعَلْهُ الدَّاعِيَ إِلَى كِتَابِكَ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allāhummaj`alhud dā`iya ilā kitābik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(please) choose him to be the caller to Your Book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وَالْقَائِمَ بِدِينِكَ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walqā-ima bidīnik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establisher of Your religion;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اِسْتَخْلِفْهُ فِيْ الْاَرْضِ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istakhlifhu fil ar-ḍ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him succeed in the earth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كَمَا اسْتَخْلَفْتَ الَّذِيْنَ مِنْ قَبْلِهِ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kamastakhlaftal ladhīna min qablih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You caused those who were before him to succeed,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وَعَثْرَةٍ قَدْ أَقَلْتَهَا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wa`athratin qad aqaltahā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overlooked so many of my slips,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مَكِّنْ لَهُ دِيْنَهُ الَّذِيْ ارْتَضَيْتَهُ 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makkin lahu dīnahul ladhir-taḍaytahu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establish for him his faith which You have approved for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أَبْدِلْهُ مِنْ بَعْدِ خَوْفِهِ أَمْنًا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abdilhu min ba`di khawfihi amnā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give him in exchange safety after the fear.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يَعْبُدُكَ لَا يُشْرِكُ بِكَ شَيْئًا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ya`buduka lā yushriku bika shay-ā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serves You. He ascribes nothing as partner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أَعِزَّهُ وَأَعْزِزْ 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a`izzahu wa-a`ziz 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(please) grant him power, make him the source of power,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وَانْصُرْهُ وَانْتَصِرْ 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wanṣur-hu wantaṣir 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him support, make him the means of Your victory,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وَانْصُرْهُ نَصْرًا عَزِيزًا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wanṣur-hu naṣran `azīzā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help him with a mighty help,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وَافْتَحْ لَهُ فَتْحًا يَسِيرًا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waftaḥ lahu fat-ḥan yasīrā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him prevail over all with easiness,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وَاجْعَلْ لَهُ مِنْ لَدُنْكَ سُلْطَانًا نَصِيرًا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waj`al lahu min ladunka sulṭānan naṣīrā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delegate him Your controlling authority.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أَظْهِرْ بِهِ دِيْنَكَ وَسُنَّةَ نَبِيِّكَ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aẓhir bihi dīnaka wasunnata nabiyyik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(please) make prevalent Your religion and the norms of Your Prophet through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حَتَّىٰ لَا يَسْتَخْفِيَ بِشَيْءٍ مِنَ الْحَقِّ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ḥattā lā yastakhfiya bishay-in minal ḥaqq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that he will not have to hide any item of truth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وَرَحْمَةٍ قَدْ نَشَرْتَهَا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waraḥmatin qad nashar-tahā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spread over me many of Your mercies,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مَخَافَةَ أَحَدٍ مِنَ الْخَلْقِ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makhāfata aḥadin minal khalq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fear of any of the creatures.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إِنَّا نَرْغَبُ إِلَيْكَ فِيْ دَوْلَةٍ كَرِيمَةٍ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innā nar-ghabu ilayka fī dawlatin karīmah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we ardently desire that You confer upon us a respectful government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تُعِزُّ بِهَا الْاِسْلاَمَ وَأَهْلَهُ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tu`izzu bihal islāma wa-ahlah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through which You may give might to Islam and its followers,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وَتُذِلُّ بِهَا النِّفَاقَ وَأَهْلَهُ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watudhillu bihan nifāqa wa-ahlah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humiliate hypocrisy and its people,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وَتَجْعَلُنَا فِيهَا مِنَ الدُّعَاةِ إِلَى طَاعَتِكَ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wataj`alunā fīhā minad du`āti ilā ṭā`atik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include us among those who invite people to the obedience to You and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وَالْقَادَةِ إِلَى سَبِيلِكَ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walqādati ilā sabīlik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lead them to Your approved path.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وَتَرْزُقُنَا بِهَا كَرَامَةَ الدُّنْيَا وَالْاٰخِرَةِ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watar-zuqunā bihā karāmatad dunyā wal-ākhirah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Give us the good of this world and the world to come.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مَا عَرَّفْتَنَا مِنَ الْحَقِّ فَحَمِّلْنَاهُ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mā `arraftanā minal ḥaqqi faḥammilnāh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let us bear out that which You make known to us as the truth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وَمَا قَصُرْنَا عَنْهُ فَبَلِّغْنَاهُ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wamā qaṣur-nā `anhu faballighnāh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let us attain that which we fall short to do.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الْمُمْ بِهِ شَعَثَنَا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allāhummal mum bihi sha`athanā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through him, set in order our disorder,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وَحَلْقَةِ بَلاءٍ قَدْ فَكَكْتَهَا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waḥalqati balā-in qad fakaktahā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unlocked so many rings of misfortunes (in which I was detained).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وَاشْعَبْ بِهِ صَدْعَنَا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wash`ab bihi ṣad`anā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gather and unite our flock,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وَارْتُقْ بِهِ فَتْقَنَا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war-tuq bihi fatqanā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stitch together our ripped open separation,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وَكَثِّرْ بِهِ قِلَّتَنَا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wakathhir bihi qillatanā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increase our few numbers,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وَأَعْزِزْ بِهِ ذِلَّتَنَا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wa-a`ziz bihi dhillatanā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lift us up from our degradation,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وَأَغْنِ بِهِ عَائِلَنَا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wa-aghni bihi `ā-ilanā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wealth to the needy among 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وَاقْضِ بِهِ عَنْ مُغْرَمِنَا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waqḍi bihi `an mughraminā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pull us out from our debts,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وَاجْبُرْ بِهِ فَقْرَنَا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wajbur bihi faqranā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set up our poverty,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وَسُدَّ بِهِ خَلَّتَنَا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wasudda bihi khallatanā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fill the gap of confusion among 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وَيَسِّرْ بِهِ عُسْرَنَا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wayassir bihi `usranā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easy all difficulties we may face,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وَبَيِّضْ بِهِ وُجُوهَنَا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wabayyiḍ bihi wujūhanā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refine our substance and style,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الَّذِيْ لَمْ يَتَّخِذْ صَاحِبَةً وَلَا وَلَدًا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ladhī lam yattakhidh ṣāḥibatan walā waladā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Who has not betaken wife or son,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وَفُكَّ بِهِ أَسْرَنَا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wafukka bihi asranā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release us from captivity,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وَأَنْجِحْ بِهِ طَلِبَتَنَا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wa-anjiḥ bihi ṭalibatanā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successful our applications,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وَأَنْجِزْ بِهِ مَوَاعِيدَنَا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wa-anjiz bihi mawā`īdanā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fulfill Your promises to 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وَاسْتَجِبْ بِهِ دَعْوَتَنَا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wastajib bihi da`watanā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give answer to our prayers,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وَأَعْطِنَا بِهِ سُؤْلَنَا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wa-a`ṭinā bihi su-lanā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respond to our requests,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وَبَلِّغْنَا بِهِ مِنَ الدُّنْيَا وَالْاٰخِرَةِ آمَالَنَا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waballighnā bihi minad dunyā wal-ākhirati-āmālanā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us attain our hopes in this world as well as the world to come,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وَأَعْطِنَا بِهِ فَوْقَ رَغْبَتِنَا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wa-a`ṭinā bihi fawqa raghbatinā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grant us beyond our wishes.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خَيْرَ الْمَسْؤُولِينَ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khayral mas-ūlīn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Most Favorable of all those whom may be besought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وَأَوْسَعَ الْمُعْطِينَ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wa-awsa`al mu`ṭīn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Most magnanimous of all those who may grant requests!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اِشْفِ بِهِ صُدُورَنَا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ishfi bihi ṣudūranā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Through him, heal our breasts,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يَكُنْ لَهُ شَرِيكٌ فِيْ الْمُلْكِ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yakun lahu sharīkun fil mulk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has no partner in the sovereignty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وَأَذْهِبْ بِهِ غَيْظَ قُلُوبِنَا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wa-adh-hib bihi ghayẓa qulūbinā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remove the rage of our hearts,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وَاهْدِنَا بِهِ لِمَا اخْتُلِفَ فِيْهِ مِنَ الْحَقِّ بِإِذْنِكَ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wahdinā bihi limakhtulifa fīhi minal ḥaqqi bi-idhnik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the event of dispute in the matter of truth, show us the right path.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تَهْدِيْ مَنْ تَشَاءُ إِلَى صِرَاطٍ مُسْتَقِيمٍ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tahdī man tashā-u ilā ṣirāṭin mustaqīm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Verily, You guide whosoever You will to the Right Path.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وَانْصُرْنَا بِهِ عَلَى عَدُوِّكَ وَعَدُوِّنَا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wanṣur-nā bihi `alā `aduwwika wa`aduwwinā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us victory over Your and our enemy.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إِلٰهَ الْحَقِّ آمِيْنَ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ilāhal ḥaqqi-āmīn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God of Truth, respond to us!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إِنَّا نَشْكُوْ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innā nashkū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we complain to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فَقْدَ نَبِيِّنَا صَلَوَاتُكَ عَلَيْهِ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faqda nabiyyinā ṣalawātuka `alayhi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about the departure of our Prophet, Your blessings be on him and on his Household,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وَغَيْبَةَ وَلِيِّنَا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waghaybata waliyyinā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absence of our leader,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وَكَثْرَةَ عَدُوِّنَا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wakathrata `aduwwinā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big numbers of our enemies,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وَقِلَّةَ عَدَدِنَا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waqillata `adadinā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few number of 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يَكُنْ لَهُ وَلِيٌّ مِنَ الذُّلِّ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yakun lahu waliyyun minadh dhull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nor does He have any protecting friend through dependence.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وَشِدَّةَ الْفِتَنِ بِنَا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washiddatal fitani binā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widespread disorder,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وَتَظَاهُرَ الزَّمَانِ عَلَيْنَا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wataẓāhuraz zamāni `alaynā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vicissitudes of time against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فَصَلِّ عَلَى مُحَمَّدٍ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faṣalli `alā muḥammadin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 do) send blessings to Muhammad and his Household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وَأَعِنَّا عَلَى ذٰلِكَ بِفَتْحٍ مِنْكَ تُعَجِّلُهُ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wa-a`innā `alā dhālika bifat-ḥin minka tu`ajjiluh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help us overcome all that through victory from You that You expedite,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وَبِضُرٍّ تَكْشِفُهُ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wabiḍurrin takshifuh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through relieving us from our injuries,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وَنَصْرٍ تُعِزُّهُ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wanaṣrin tu`izzuh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through Your help that You confirm,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وَسُلْطَانِ حَقٍّ تُظْهِرُهُ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wasulṭāni ḥaqqin tuẓhiruh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through bringing in the rule of justice and fair-play,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وَرَحْمَةٍ مِنْكَ تُجَلِّلُنَاهَا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waraḥmatin minka tujallilunāhā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through mercy that You expand over 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وَعَافِيَةٍ مِنْكَ تُلْبِسُنَاهَا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wa`āfiyatin minka tulbisunāhā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through good health that You cover us with,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بِرَحْمَتِكَ يَا 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biraḥmatika 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mercy, O most Merciful of all those who show mercy!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وَكَبِّرْهُ تَكْبِيرًا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wakabbir-hu takbīrā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Magnify Him with all magnificence.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بِجَمِيْعِ مَحَامِدِهِ كُلِّهَا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 bijamī`i maḥāmidihi kullihā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with full gratitude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عَلَى جَمِيْعِ نِعَمِهِ كُلِّهَا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`alā jamī`i ni`amihi kullihā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all His bounties.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الَّذِيْ لَا مُضَادَّ لَهُ فِيْ مُلْكِهِ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ladhī lā muḍādda lahu fī mulkih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Who has no opposition in His rule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مُنَازِعَ لَهُ فِيْ أَمْرِهِ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munāzi`a lahu fī amrih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nor there is any challenge to His commands.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الَّذِيْ لَا شَرِيكَ لَهُ فِيْ خَلْقِهِ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ladhī lā sharīka lahu fī khalqih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Who has no counsel to meddle with His operation of creation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شَبِيهَ لَهُ فِيْ عَظَمَتِهِ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shabīha lahu fī `aẓamatih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nor there is anything similar to Him in His greatness.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الْفَاشِيْ فِيْ الْخَلْقِ أَمْرُهُ وَحَمْدُهُ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fāshī fil khalqi amruhu waḥamduh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Whose commandments and praise are active in the creation,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اَلظَّاهِرِ بِالْكَرَمِ مَجْدُهُ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aẓ ẓāhiri bil karami majduh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His glory is evident through His kindness,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اَلبَاسِطِ بِالْجُودِ يَدَهُ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bāsiṭi bil jūdi yadah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His distinct overflowing generosity is freely available,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 لَا تَنْقُصُ خَزَائِنُهُ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 lā tanquṣu khazā-inuh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His unlimited bestowals do not exhaust,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تَزِيدُهُ كَثْرَةُ الْعَطَاءِ إِلَّا جُودًا وَكَرَمًا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tazīduhu kathratul `aṭā-i illā jūdan wakaramā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Whose opulent bestowals increase Him nothing but magnanimity and generosity.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إِنَّهُ هُوَ الْعَزِيزُ الْوَهَّابُ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innahu huwal `azīzul wahhāb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Verily He is Mighty, Abundantly Giver.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إِنِّيْ أَسْأَلُكَ قَلِيْلًا مِنْ كَثِيرٍ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qalīlan min kathīr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for little from the much,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مَعَ حَاجَةٍ بِيْ إِلَيْهِ عَظِيمَةٍ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ma`a ḥājatin bī ilayhi `aẓīmah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along with my great need for 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وَغِنَاكَ عَنْهُ قَدِيمٌ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waghināka `anhu qadīm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needlessness for it is since eternity.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إِنِّيْ أَفْتَتِحُ الثَّنَاءَ بِحَمْدِكَ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aftatiḥuth thanā-a biḥamdik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begin the glorification of You with praising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وَهُوَ عِنْدِيْ كَثِيرٌ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wahuwa `indī kathīr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me, it is so big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وَهُوَ عَلَيْكَ سَهْلٌ يَسِيرٌ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wahuwa `alayka sahlun yasīr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but for You, it is effortless and easy.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إِنَّ عَفْوَكَ عَنْ ذَنْبِي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inna `afwaka `an dhanbī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as You pardon my sins,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وَتَجَاوُزَكَ عَنْ خَطِيئَتِي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watajāwuzaka `an khaṭī-atī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overlook my mistakes,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وَصَفْحَكَ عَنْ ظُلْمِي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waṣafḥaka `an ẓulmī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take a lenient view of my disorderly conduct,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وَسِتْرَكَ عَلَى قَبِيحِ عَمَلِي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wasitraka `alā qabīḥi `amalī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cover up my hideous actions,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وَحِلْمَكَ عَنْ كَثِيرِ جُرْمِي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waḥilmaka `an kathīri jur-mī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treat my numerous offenses with forbearance,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عِنْدَ مَا كَانَ مِنْ خَطَإِيْ وَعَمْدِي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`inda mā kāna min khaṭa-ī wa`amdī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which I have committed mistakenly and willfully—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أَطْمَعَنِيْ فِيْ أَنْ أَسْأَلَكَ مَا لَا أَسْتَوْجِبُهُ مِنْكَ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aṭma`anī fī an as-alaka mā lā astawjibuhu mink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that tempted me to ask for that which I do not deserve from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 رَزَقْتَنِيْ مِنْ رَحْمَتِكَ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 razaqtanī min raḥmatik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that is You may grant me part of Your mercy,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وَأَنْتَ مُسَدِّدٌ لِلصَّوَابِ بِمَنِّكَ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wa-anta musaddidun liṣṣawābi bimannik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always guide us to the right out of Your favors upon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وَأَرَيْتَنِيْ مِنْ قُدْرَتِكَ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wa-araytanī min qudratik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show me part of Your all-powerfulness,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وَعَرَّفْتَنِيْ مِنْ إِجَابَتِكَ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wa`arraftanī min ijābatik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show me signals of Your response to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فَصِرْتُ أَدْعُوكَ آمِنًا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faṣir-tu ad`ūka-āminā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I am now supplicating You with security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وَأَسْأَلُكَ مُسْتَأْنِسًا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wa-as-aluka musta-nisā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beseeching You with entertainment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خَائِفًا وَلَا وَجِلًا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khā-ifan walā wajilā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neither afraid nor fearful,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مُدِلًّا عَلَيْكَ فِيمَا قَصَدْتُ فِيْهِ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mudillan `alayka fīmā qaṣadtu fīhi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insisting on You in that which I face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فَإِنْ أَبْطَأَ عَنِّيْ عَتَبْتُ بِجَهْلِيْ عَلَيْكَ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 abṭa-a `annī `atabtu bijahlī `alayk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But when Your response delayed, I, out of my ignorance, would blame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وَلَعَلَّ الَّذِيْ أَبْطَأَ عَنِّيْ هُوَ خَيْرٌ 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wala`allal ladhī abṭa-a `annī huwa khayrun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although perhaps slowing down may be a blessing in disguise,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لِعِلْمِكَ بِعَاقِبَةِ الْاُمُوْرِ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li`ilmika bi`āqibatil umūr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because You alone know the consequences of all matters.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فَلَمْ أَرَ مَوْلَىً كَرِيمًا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falam ara mawlan karīmā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I have never seen such a noble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وَأَيْقَنْتُ أَنَّكَ أَنْتَ أَرْحَمُ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wa-ayqantu annaka anta ar-ḥamur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am certain that You are the most Merciful of all those who show mercy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أَصْبَرَ عَلَى عَبْدٍ لَئِيمٍ مِنْكَ عَلَيَّ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aṣbara `alā `abdin la-īmin minka `alayy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more accommodating to such a dissatisfied servant than You are to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رَبِّ إِنَّكَ تَدْعُونِيْ فَأُوَلِّيْ عَنْكَ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rabbi innaka tad`ūnī fa-uwallī `ank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Lord! You give an invitation but I turn down,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وَتَتَحَبَّبُ إِلَيَّ فَأَتَبَغَّضُ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watataḥabbabu ilayya fa-atabaghhaḍu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become familiar with me but I do not care for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وَتَتَوَدَّدُ إِلَيَّ فَلَا أَقْبَلُ مِنْكَ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watatawaddadu ilayya falā aqbalu mink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show affection to me but I do not correspond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كَأَنَّ لِيَ التَّطَوُّلَ عَلَيْكَ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ka-anna liyat taṭawwula `alayk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if You are overreaching me!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فَلَمْ يَمْنَعْكَ ذٰلِكَ مِنَ الرَّحْمَةِ 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falam yamna`ka dhālika minar raḥmati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Yet, all that have not stopped You from having mercy upon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وَالْاِحْسَانِ إِلَيَّ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wal-iḥsāni ilayy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doing favors to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وَالتَّفَضُّلِ عَلَيَّ بِجُودِكَ وَكَرَمِكَ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 tafaḍḍuli `alayya bijūdika wakaramik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blessing me out of Your magnanimity and generosity.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فَارْحَمْ عَبْدَكَ الْجَاهِلَ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far-ḥam `abdakal jāhil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(please) have mercy on Your ignorant servant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وَجُدْ عَلَيْهِ بِفَضْلِ إِحْسَانِكَ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wajud `alayhi bifaḍli iḥsānik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bestow upon him with the favors of Your beneficence.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ْفِيْ مَوْضِعِ الْعَفْوِ وَالرَّحْمَةِ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 mawḍi`il `afwi war raḥmah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situations of pardon and mercy,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جَوَادٌ كَرِيمٌ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jawādun karīm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Verily, You are All-magnanimous and All-generous.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مَالِكِ الْمُلْكِ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 mālikil mulk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Allah: the Lord of the sovereignty,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مُجْرِيْ الْفُلْكِ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mujril fulk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allows arks to flow [on seas],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مُسَخِّرِ الرِّيَاحِ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musakhhirir riyāḥ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controls the winds,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فَالِقِ الْاِصْبَاحِ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fāliqil iṣbāḥ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causes the day to break,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دَيَّانِ الدِّينِ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dayyānid 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administers the authority,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رَبِّ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rabbil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 is the Lord of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عَلَى حِلْمِهِ بَعْدَ عِلْمِهِ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 `alā ḥilmihi ba`da `ilmih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for His indulgence although He has full acquaintance with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لِلَّهِ عَلَى عَفْوِهِ بَعْدَ قُدْرَتِهِ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lillāhi `alā `afwihi ba`da qudratih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for His amnesty although He has full power over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وَالْحَمْدُ لِلَّهِ عَلَى طُولِ أَنَاتِهِ فِيْ غَضَبِهِ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walḥamdu lillāhi `alā ṭūli anātihi fī ghaḍabih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for the respite that He allows in spite of provocation.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وَأَشَدُّ الْمُعَاقِبِينَ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wa-ashaddul mu`āqibīn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harshest in punishments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وَهُوَ قَادِرٌ عَلَى مَا يُرِيدُ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wahuwa qādirun `alā mā yurīd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is able to do whatever He wills.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خَالِقِ الْخَلْقِ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 khāliqil khalq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Allah, the Creator of all created beings,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بَاسِطِ الرِّزْقِ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bāsiṭir rizq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makes sustenance freely available,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فَالِقِ الْاِصْبَاحِ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fāliqil iṣbāḥ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starts the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ذِيْ الْجَلالِ وَالْاِكْرَامِ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dhil jalāli wal-ikrām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is the Owner of glory, might,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وَالْفَضْلِ وَالْاِنْعَامِ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walfaḍli wal-in`ām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favors and bounties;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 بَعُدَ فَلَا يُرَىٰ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 ba`uda falā yurā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 is so far away that none can ever see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وَقَرُبَ فَشَهِدَ النَّجْوَىٰ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waqaruba fashahidan najwā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and, in the same time, He is so nigh that He is fully aware of even the whispering secrets.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تَبَارَكَ وَتَعَالَىٰ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tabāraka wata`ālā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Blessed and Exalted be He.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الَّذِيْ لَيْسَ لَهُ مُنَازِعٌ يُعَادِلُهُ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ladhī laysa lahu munāzi`un yu`ādiluh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Who has no equal to challenge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ْفِيْ مَوْضِعِ النَّكَالِ وَالنَّقِمَةِ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 mawḍi`in nakāli wan naqimah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situations of giving exemplary punishment and chastisement (to the wrongdoers],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شَبِيهٌ يُشَاكِلُهُ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shabīhun yushākiluh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nor is there an image comparable to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ظَهِيرٌ يُعَاضِدُهُ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ẓahīrun yu`āḍiduh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nor is there a helper to assist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قَهَرَ بِعِزَّتِهِ الْاَعِزَّاءَ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qahara bi`izzatihil a`izzā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tames the powerful by His force,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وَتَوَاضَعَ لِعَظَمَتِهِ الْعُظَمَاءُ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watawāḍa`a li`aẓamatihil `uẓamā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disgraced are the great ones before His Greatness.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فَبَلَغَ بِقُدْرَتِهِ مَا يَشَاءُ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fabalagha biqudratihi mā yashā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He, through His power, fulfills that which He wills.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الَّذِيْ يُجِيبُنِيْ حِيْنَ أُنَادِيهِ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ladhī yujībunī ḥīna unādīh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Who gives answer to me whenever I call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وَيَسْتُرُ عَلَيَّ كُلَّ عَوْرَةٍ وَأَنَا أَعْصِيهِ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wayasturu `alayya kulla `awratin wa-ana a`ṣīh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covers up my shortcomings, yet I disobey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وَيُعَظِّمُ النِّعْمَةَ عَلَيَّ فَلَا أُجَازِيهِ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wayu`aẓẓimun ni`mata `alayya falā ujāzīh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gives me the largest part of bounties, yet I do not show him gratitude.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فَكَمْ مِنْ مَوْهِبَةٍ هَنِيئَةٍ قَدْ أَعْطَانِي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fakam min mawhibatin hanī-atin qad a`ṭānī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Many an auspicious favor had He given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وَعَظِيمَةٍ مَخُوفَةٍ قَدْ كَفَانِي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wa`aẓīmatin makhūfatin qad kafānī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many a terrible danger had He turned off,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Iftetah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