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 after Iqamah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مُحْسِنُ قَدْ اَتَاكَ الْمُسِيْءُ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مُحْسِنُ قَدْ اَتَاكَ الْمُسِيْءُ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muḥsinu qad atākal musī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the One who does Good the evil doer has come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اَمَرْتَ الْمُحْسِنُ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amar-tal muḥsin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ordered the doer of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 يَتَجَاوَزَ عَنِ الْمُسِيْءُ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yatajāwaza `anil musī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overlook the evil doer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وَاَنْتَ الْمُحْسِنُ وَاَنَا الْمُسِيْءُ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muḥsinu wa-anal musī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doer of Good and I am the evil doer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وَّآلِ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وَتَجَاوَزَ عَنْ قَبِيْحِ مَا تَعْلَمُ مِنِّيْ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watajāwaza `an qabīḥi mā ta`lamu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overlook the ugliness of what You know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after Iqamah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