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1 after Iqamah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يَا مُحْسِنُ قَدْ اَتَاكَ الْمُسِيْءُ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مُحْسِنُ قَدْ اَتَاكَ الْمُسِيْءُ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muḥsinu qad atākal musī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the One who does Good the evil doer has come to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after Iqamah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وَقَدْ اَمَرْتَ الْمُحْسِنُ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waqad amar-tal muḥsin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have ordered the doer of good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after Iqamah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اَنْ يَتَجَاوَزَ عَنِ الْمُسِيْءُ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 yatajāwaza `anil musī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he overlook the evil doer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after Iqamah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وَاَنْتَ الْمُحْسِنُ وَاَنَا الْمُسِيْءُ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wa-antal muḥsinu wa-anal musī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the doer of Good and I am the evil doer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after Iqamah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عَلَى مُحَمَّدٍ وَّآلِ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`alā muḥammadiw wa-āli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bless Muhammad and the family of Muhammad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after Iqamah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وَتَجَاوَزَ عَنْ قَبِيْحِ مَا تَعْلَمُ مِنِّيْ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watajāwaza `an qabīḥi mā ta`lamu minnī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overlook the ugliness of what You know from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 after Iqamah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