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in Sajdah after Adhan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لَا اِلٰهَ إِلَّا اَنْتَ رَبِّيْ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اِلٰهَ إِلَّا اَنْتَ رَبِّيْ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ilāha illā anta rabbī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except You my Lord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Sajdah after Adhan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سَجَدْتُ لَكَ خَاشِعًا خَاضِعًا ذَلِيْلًا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sajadtu laka khāshi`an khāḍi`an dhalīlā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prostrated to You submissively, humbly, lowly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Sajdah after Adhan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وَّآلِ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muḥammadiw wa-āli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Sajdah after Adhan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وَاغْفِرْلِيْ وَارْحَمْنِيْ وَتُبْ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waghfir-lī war-ḥamnī watub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forgive me, have mercy on me, and turn to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Sajdah after Adhan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اِنَّكَ اَنْتَ التَّوَّابُ الرَّحِيْمِ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antat tawwābur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are the Oft-Returning,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Sajdah after Adhan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