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between Adhan and Iqamah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اجْعَلْ قَلْبِيْ بَارًّا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اجْعَلْ قَلْبِيْ بَارًّا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allāhummaj`al qalbī bārrā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(please) make my heart dutiful,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between Adhan and Iqamah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وَعَيْشِيْ قَارًّا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wa`ayshī qārrā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livelihood delightful,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between Adhan and Iqamah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وَرِزْقِيْ دَارًّا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warizqī dārrā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sustenance profuse,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between Adhan and Iqamah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لِيْ عِنْدَ قَبْرِ رَسُوْلِكَ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lī `inda qabri rasūlik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for me at the tomb of Your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between Adhan and Iqamah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bless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between Adhan and Iqamah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مُسْتَقَرًّا وَقَرَارًا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mustaqarran waqarārā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 abode and a dwelling.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between Adhan and Iqamah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