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after comple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اِنِّيْ اَسْئَلُكَ تَمَامَ الْوُضُوْء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ِنِّيْ اَسْئَلُكَ تَمَامَ الْوُضُوْ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tamāmal wuḍ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for perfection in widh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after comple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َامَ الصَّلَاةِ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āmaṣ ṣalāh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ection in sala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after comple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َامَ رِضْوَانِكَ وَالْجَن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āma riḍwānika wal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complete pleasure, and Paradi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after comple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