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Wudhu - after completion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اَللّٰهُمَّ اِنِّيْ اَسْئَلُكَ تَمَامَ الْوُضُوْءِ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اِنِّيْ اَسْئَلُكَ تَمَامَ الْوُضُوْءِ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as-aluka tamāmal wuḍū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 ask for perfection in widhu,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Wudhu - after completion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وَتَمَامَ الصَّلَاةِ 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watamāmaṣ ṣalāh 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perfection in salaat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Wudhu - after completion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وَتَمَامَ رِضْوَانِكَ وَالْجَنَّةَ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watamāma riḍwānika waljannah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complete pleasure, and Paradise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Wudhu - after completion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