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doing masah of the feet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ثَبِّتْنِيْ عَلَى الصِّرَاطِ يَوْمَ تَزِلُّ فِيْهِ الْاَقْدَامُ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ثَبِّتْنِيْ عَلَى الصِّرَاطِ يَوْمَ تَزِلُّ فِيْهِ الْاَقْدَامُ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thabbitnī `alaṣ ṣirāṭi yawma tazillu fīhil aqdām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Keep me firm on the Bridge (to Paradise) on the Day when the feet will slip,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doing masah of the feet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سَعْيِيْ فِيْمَا يَرْضِيْكَ عَنِّيْ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sa`yī fīmā yar-ḍīka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help me in my efforts to do things which will please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doing masah of the feet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الْجَلَالِ وَالْاِكْرَامِ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Glorious and Mighty!.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doing masah of the feet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