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Wudhu - when doing masah of the feet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اَللَّهُمَّ ثَبِّتْنِيْ عَلَى الصِّرَاطِ يَوْمَ تَزِلُّ فِيْهِ الْاَقْدَامُ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ثَبِّتْنِيْ عَلَى الصِّرَاطِ يَوْمَ تَزِلُّ فِيْهِ الْاَقْدَامُ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thabbitnī `alaṣ ṣirāṭi yawma tazillu fīhil aqdām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Lord! Keep me firm on the Bridge (to Paradise) on the Day when the feet will slip,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Wudhu - when doing masah of the feet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وَاجْعَلْ سَعْيِيْ فِيْمَا يَرْضِيْكَ عَنِّيْ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waj`al sa`yī fīmā yar-ḍīka `annī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help me in my efforts to do things which will please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Wudhu - when doing masah of the feet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ذَا الْجَلَالِ وَالْاِكْرَامِ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dhal jalāli wal-ikrām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O' Glorious and Mighty!.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Wudhu - when doing masah of the feet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