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Wudhu - when wiping the left hand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اَللّٰهُمَّ لَا تُعْطِنِىْ كِتَابِىْ بِشِمَالِىْ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لَا تُعْطِنِىْ كِتَابِىْ بِشِمَالِىْ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lā tu`ṭinī kitābī bishimālī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Lord! Do not give my book of deeds in my left hand,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Wudhu - when wiping the left hand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مِنْ وَرَاءِ ظَهْرِىْ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min warā-i ẓahrī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from behind my back,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Wudhu - when wiping the left hand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تَجْعَلْهَا مَغْلُوْلَةً اِلٰى عُنُقِىْ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taj`alhā maghlūlatan ilā `unuqī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chain it to my neck.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Wudhu - when wiping the left hand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وَاَعُوْذُ بِكَ مِنْ مُقَطَّعَاتِ النِّيْرَانِ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wa-a`ūdhu bika min muqaṭṭa`ātin nīrān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seek refuge in You from the Hell-fire.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Wudhu - when wiping the left hand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