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Wudhu - when wiping the right hand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اَعْطِنِىْ كِتَابِىْ بِيَمِيْنِىْ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اَعْطِنِىْ كِتَابِىْ بِيَمِيْنِىْ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a`ṭinī kitābī biyamīnī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Lord! Give my book of deeds in my right hand,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wiping the right hand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وَالْخُلْدَ فِيْ الْجِنَانِ بِيَسَارِىْ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walkhulda fil jināni biyasārī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permanent stay in Paradise on my left,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wiping the right hand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وَحَاسِبْنِىْ حِسَابًا يَسِيْرًا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waḥāsibnī ḥisāban yasīrā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reckoning an easy one.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wiping the right hand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