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4" name="Picture 3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57600" y="457200"/>
            <a:ext cx="1828800" cy="182922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57200" y="2743200"/>
            <a:ext cx="8229600" cy="13716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4400" b="1">
                <a:solidFill>
                  <a:srgbClr val="777764"/>
                </a:solidFill>
              </a:defRPr>
            </a:pPr>
            <a:r>
              <a:t>Wudhu - when washing the face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57200" y="4114800"/>
            <a:ext cx="8229600" cy="1828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3600">
                <a:solidFill>
                  <a:srgbClr val="898989"/>
                </a:solidFill>
                <a:latin typeface="Sheherazade"/>
              </a:defRPr>
            </a:pPr>
            <a:r>
              <a:t>اَللّٰهُمَّ بَيِّضْ وَجْهِىْ يَوْمَ تَسْوَدُّ الْوُجُوْهُ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اَللّٰهُمَّ بَيِّضْ وَجْهِىْ يَوْمَ تَسْوَدُّ الْوُجُوْهُ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bayyiḍ wajhī yawma taswaddul wujūh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Lord! Make my face bright on the Day when the faces will turn dark.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Wudhu - when washing the face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وَلَا تُسَوِّدْ وَجْهِىْ يَوْمَ تَبْيَضُّ الْوُجُوْهُ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walā tusawwid wajhī yawma tabyaḍḍul wujūh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Do not darken my face on the Day when the faces are bright.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Wudhu - when washing the face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