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when washing the 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بَيِّضْ وَجْهِىْ يَوْمَ تَسْوَدُّ الْوُجُوْهُ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بَيِّضْ وَجْهِىْ يَوْمَ تَسْوَدُّ الْوُجُوْهُ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bayyiḍ wajhī yawma taswaddul wujūh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Lord! Make my face bright on the Day when the faces will turn dark.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washing the face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تُسَوِّدْ وَجْهِىْ يَوْمَ تَبْيَضُّ الْوُجُوْهُ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tusawwid wajhī yawma tabyaḍḍul wujūh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darken my face on the Day when the faces are bright.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when washing the 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