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Wudhu - on seeing the water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 وَالْحَمْدُ لِلَّهِ الَّذِيْ جَعَلَ الْمَاءَ طَهُوْرًا وَلَمْ يَجْعَلْهُ نَجِسًا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 وَالْحَمْدُ لِلَّهِ الَّذِيْ جَعَلَ الْمَاءَ طَهُوْرًا وَلَمْ يَجْعَلْهُ نَجِسًا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 walḥamdu lillāhil ladhī ja`alal mā-a ṭahūran walam yaj`alhu najisā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begin my ablution in the Name of Allah. All praise is due to Allah Who made water purifying, and not najis.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Wudhu - on seeing the water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