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before sleeping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بِسْمِ اللَّهِ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وَبِرَسُوْلِكَ الَّذِيْ أَرْسَلْتَ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wabirasūlikal ladhī ar-salt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Messenger whom You sent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before sleeping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before sleeping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إِنِّيْ أَسْلَمْتُ نَفْسِيْ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aslamtu nafsī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 submit myself to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before sleeping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وَوَجَّهْتُ وَجْهِيْ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wawajjahtu wajhī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turn my face toward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before sleeping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وَفَوَّضْتُ أَمْرِيْ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wafawwaḍtu amrī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entrust my affairs to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before sleeping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وَأَلْجَأْتُ ظَهْرِيْ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wa-alja-tu ẓahrī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seek refuge in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before sleeping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وَتَوَكَّلْتُ عَلَيْكَ رَهْبَةً مِنْكَ وَرَغْبَةً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watawakkaltu `alayka rahbatan minka waraghbatan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trust in You with awe of You and hope in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before sleeping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مَلْجَأَ وَلَا مَنْجَى مِنْكَ إِلَّا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malja-a walā manjā minka illā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no refuge nor sanctuary from You except in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before sleeping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آمَنْتُ بِكِتَابِكَ الَّذِيْ أَنْزَلْتَ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āmantu bikitābikal ladhī anzalt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believe in Your Book which You revealed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before sleeping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