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Salawaat when going to bed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صَلِّ عَلَى مُحَمَّدٍ وَّعَلَى آلِهِ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وَّعَلَى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muḥammadiw wa`alā-ālih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Salawaat when going to bed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جَمِيْعِ اَنْبِيَائِكَ وَرُسُلِكَ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jamī`i anbiyā-ika warusulik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Your Prophets and Your Messengers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Salawaat when going to bed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