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when lights are turned off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اَخْرِجْنَا مِنَ الظُّلُمَاتِ اِلَى النُّوْرِ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اَخْرِجْنَا مِنَ الظُّلُمَاتِ اِلَى النُّوْرِ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akhrijnā minaẓ ẓulumāti ilan nūr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remove us from darkness into light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lights are turned off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