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in the evening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اَللَّهُمَّ اِنِّيْ اُشْهِدُكَ اَنَّهُ مَا اَمْسَى بِيْ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اِنِّيْ اُشْهِدُكَ اَنَّهُ مَا اَمْسَى بِيْ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innī ush-hiduka annahu mā amsā bī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I call You to witness that whatever enters this dawn and this dusk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in the evening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مِنْ نِعْمَةٍ وَعَافِيَةٍ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 ni`matin wa`āfiyah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that is with me of blessings and well-being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in the evening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فِيْ دِيْنٍ اَوْ دُنْيَا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fī dīnin aw dunyā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be they of my faith or of the world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in the evening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فَمِنْكَ وَحْدَكَ لَا شَرِيْكَ لَكَ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faminka waḥdaka lā sharīka lak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are from You! There is no partner for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in the evening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لَكَ الْحَمْدُ وَلَكَ الشُّكْرُبِهَا عَلَيَّ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lakal ḥamdu walakash shukrubihā `alayy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You is all praise, and for You is the thanks which is upon me [to give]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in the evening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حَتَّى تَرْضَى وَبَعْدَ الرِّضَى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ḥattā tar-ḍā waba`dar riḍā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until you are pleased and beyond that.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in the evening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