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La'an on Day of Ashura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الْعَنْ قَتَلَةَ الْحُسَيْنِ وَأَوْلاَدِهِ وَأَصْحَابِه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الْعَنْ قَتَلَةَ الْحُسَيْنِ وَأَوْلاَدِهِ وَأَصْحَابِه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allāhummal `an qatalatal ḥusayni wa-awlādihi wa-aṣ-ḥābih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condemn and lay a curse upon the killers of Husayn (as], his family and friends, and say: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La'an on Day of Ashura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فَیَا لَیْتَنِیْ کُنْتُ مَعَکُمْ فَاَفُوْزَ مَعَکُمْ فَوْزًا عَظِیْمَا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fayā laytanī kuntu ma`akum fa-afūza ma`akum fawzan `aẓīmā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Would that we were with you So that we could also share the great accomplishment with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La'an on Day of Ashura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