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 1 when leaving home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خَرَجْتُ بِحَوْلِ اللَّهِ وَقُوَّتِهِ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خَرَجْتُ بِحَوْلِ اللَّهِ وَقُوَّتِهِ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kharajtu biḥawlillāhi waquwwatih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left home with the power of Allah and His strength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 1 when leaving home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بِحَوْلِيْ وَقُوَّتِي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biḥawlī waquwwatī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with my power and strength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 1 when leaving home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بِحَوْلِكَ وَقُوَّتِكَ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biḥawlika waquwwatik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with Your power and Your strength.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 1 when leaving home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رَبِّ مُتَعَرِّظًا لِرِزْقِكَ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rabbi muta`arriẓan lirizqik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Lord! I am seeking sustenance provided by Thee.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 1 when leaving home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فَأْتِنِيْ بِهِ فِيْ عَافِيَةٍ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fa-tinī bihi fī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please grant it to me along with health.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 1 when leaving home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