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when wearing shoes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وَوَطِّىءْ قَدَمَيَّ فِيْ الدُّنْيَا وَالْاَخِرَةِ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وَوَطِّىءْ قَدَمَيَّ فِيْ الدُّنْيَا وَالْاَخِرَةِ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wawaṭṭī-qadamayya fid dunyā wal-akhirah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feet tread (firmly) in this world and the Heareafter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wearing shoes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وَثَبِّتْهُمَا عَلَى الصِّرَاطِ الْمُسْتَقِيْمِ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wathabbit-humā `alaṣ ṣirāṭil mustaqīm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them steady on the Straight Path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wearing shoes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يَوْمَ تَزِلَّ فِيْهِ الْاَقْدَامُ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yawma tazilla fīhil aqdām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the day when feet will stumble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when wearing shoes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