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meals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لِلَّهِ الَّذِيْ اَطْعَمَنَا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الَّذِيْ اَطْعَمَنَا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 aṭ`amanā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 to Allah Who has: fed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meals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وَسَقَانَا، وَكَفَانَا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wasaqānā, wakafānā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provided water for us, sufficed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meals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وَاَيَّدَنَا، وَ آوَانَا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wa-ayyadanā, wa āwānā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supported us, sheltered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meals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وَاَنْعَمَ عَلَيْنَا، وَاَفْضَلَ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wa-an`ama `alaynā, wa-afḍal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favored us, and bestowed benefits.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meals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الَّذِيْ يُطْعِمُ وَلَا يُطْعَمُ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 yuṭ`imu walā yuṭ`am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be to Allah Who feeds but is not fed.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meals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