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before meals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اِنِّيْ اَسْئَلُكَ فِيْ اَكْلِيْ وَ شُرْبِيْ السَّلاَمَةَ مِنْ وَعْكَهِ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raḥmanir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Beneficent, the 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meals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bless Muhammad and his family.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meals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اِنِّيْ اَسْئَلُكَ فِيْ اَكْلِيْ وَ شُرْبِيْ السَّلاَمَةَ مِنْ وَعْكَهِ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as-aluka fī aklī wa shur-bis salāmata min wa`kah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ask You, in my eating and drinking, safety from illness,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meals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الْقُوَّةَ بِهِ عَلَى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quwwata bihi `alā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strength from it to obey You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meals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ذِكْرِكَ وَ شُكْرِكَ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dhikrika wa shukrik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remember You and be thankful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meals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فِيْمَا اَبْقَيْتَهُ فِيْ بَدَنِيْ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fīmā abqaytahu fī badanī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long as it remains in my body,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meals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اَنْ تَشَجِّعْنِيْ بِقُوَّتِهَا عَلَى عِبَادَتِكَ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 tashajji`nī biquwwatihā `alā `ibādatik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 its strength encourage me towards Your worship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meals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اَنْ تُلْهِمَنِيْ حُسْنَ التَّحْرِرِ مِنْ مَعْصِيَتِكَ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 tulhimanī ḥusnat taḥriri min ma`ṣiyatik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inspire me to refrain from Your disobedience.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before meals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