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before meals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اِنِّيْ اَسْئَلُكَ فِيْ اَكْلِيْ وَ شُرْبِيْ السَّلاَمَةَ مِنْ وَعْكَهِ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Beneficent, the 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family.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اَسْئَلُكَ فِيْ اَكْلِيْ وَ شُرْبِيْ السَّلاَمَةَ مِنْ وَعْكَهِ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fī aklī wa shur-bis salāmata min wa`kah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You, in my eating and drinking, safety from illness,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الْقُوَّةَ بِهِ عَلَى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quwwata bihi 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strength from it to obey You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ذِكْرِكَ وَ شُكْرِكَ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dhikrika wa shukrik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remember You and be thankful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فِيْمَا اَبْقَيْتَهُ فِيْ بَدَنِيْ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fīmā abqaytahu fī badanī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long as it remains in my body,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 تَشَجِّعْنِيْ بِقُوَّتِهَا عَلَى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tashajji`nī biquwwatihā `alā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its strength encourage me towards Your worship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 تُلْهِمَنِيْ حُسْنَ التَّحْرِرِ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tulhimanī ḥusnat taḥriri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inspire me to refrain from Your disobedience.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meals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