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when combing hair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اَللَّهُمَّ سَرِّحْ عَنِّيْ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سَرِّحْ عَنِّيْ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sarriḥ `annī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 dispel from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when combing hair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اَلْهُمُوْمَ وَالْغُمُوْمَ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humūma walghumūm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worries and sorrows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when combing hair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وَوَحْشَةَ الصَّدْرِ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wawaḥshataṣ ṣadr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loneliness in the chest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when combing hair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وَوَسْوَسَةَ الشَّيْطَانِ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wawaswasatash shayṭān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whisperings of the Shaytan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when combing hair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