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when looking into the mirror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 اَكْبَرُ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 اَكْبَرُ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 akbar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the greatest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looking into the mirror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 اَكْبَرُ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 akbar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the greatest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looking into the mirror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 اَكْبَرُ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 akbar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the greatest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looking into the mirror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كَمَا حَسَنْتَ خَلْقِيْ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kamā ḥasanta khalqī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the way You have beatified my physique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looking into the mirror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فَحَسِّنْ خُلْقِيْ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faḥassin khulqī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Beatify my character!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looking into the mirror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