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when wearing clothes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اَلْحَمْدُ لِلَّهِ الَّذِيْ كَسَانِيْ مَا يُوَارِيْ عَوْرَتِيْ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اَلْحَمْدُ لِلَّهِ الَّذِيْ كَسَانِيْ مَا يُوَارِيْ عَوْرَتِيْ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ḥamdu lillāhil ladhī kasānī mā yuwārī `awratī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 praise is for Allah who clothed me with what I cover my private parts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wearing clothes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وَاَتَجَمَّلُ بِهِ فِيْ النَّاسِ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wa-atajammalu bihi fin nās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beatify myself among people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wearing clothes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