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La'an on Day of Ashura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الْعَنْ قَتَلَةَ الْحُسَيْنِ عَلَيْهِ السَّلاَمُ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الْعَنْ قَتَلَةَ الْحُسَيْنِ عَلَيْهِ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allāhummal `an qatalatal ḥusayni `alayhis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curse the slayers of al-Husayn, peace be upon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La'an on Day of Ashura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