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after rising from your bed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اَللَّهُمَّ اَعِنِّيْ عَلَى هَوْلِ الْمُطَّلَعِ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اَعِنِّيْ عَلَى هَوْلِ الْمُطَّلَعِ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a`innī `alā hawlil muṭṭala`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help me stand the horror of the after-death scene,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rising from your bed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وَوَسِّعْ عَلَيَّ ضِيقَ الْمَضْجَعِ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wawassi` `alayya ḍīqal maḍja`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expand for me the narrow abode,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rising from your bed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وَارْزُقْنِيْ خَيْرَ مَا قَبْلَ الْمَوْتِ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war-zuqnī khayra mā qablal mawt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provide me with the welfare of what is before death,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rising from your bed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وَارْزُقْنِيْ خَيْرَ مَا بَعْدَ الْمَوْتِ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war-zuqnī khayra mā ba`dal mawt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provide me with the welfare of what is after death.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rising from your bed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