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upon waking up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أَلْحَمْدُ لِلَّهِ الَّذِيْ أَحْـيَانِيْ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أَلْحَمْدُ لِلَّهِ الَّذِيْ أَحْـيَانِيْ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alḥamdu lillāhil ladhī aḥyānī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praise be to Allah who gave me life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upon waking up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بَعْدَ مَا أَمَاتَـنِيْ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ba`da mā amātanī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after causing me to die,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upon waking up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إِلَيْهِ النُّشُوْرِ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ilayhin nushūr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to Him is the return.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upon waking up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اَلْحَمْدُ لِلَّهِ الَّذِيْ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ḥamdu lillāhil ladhī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praise is for Allah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upon waking up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رَدَّ عَلَيَّ رُوْحِيْ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radda `alayya rūḥī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 who returned my soul to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upon waking up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لِأَحْمَدَهُ وَاَعْبُدَهُ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li-aḥmadahu wa-a`budah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 that I praise Him and worship Him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upon waking up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